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1458" r:id="rId5"/>
    <p:sldId id="1459" r:id="rId6"/>
    <p:sldId id="1460" r:id="rId7"/>
    <p:sldId id="1462" r:id="rId8"/>
    <p:sldId id="1461" r:id="rId9"/>
    <p:sldId id="1469" r:id="rId10"/>
    <p:sldId id="1480" r:id="rId11"/>
    <p:sldId id="1463" r:id="rId12"/>
    <p:sldId id="1486" r:id="rId13"/>
    <p:sldId id="1481" r:id="rId14"/>
    <p:sldId id="1488" r:id="rId15"/>
    <p:sldId id="1487" r:id="rId16"/>
    <p:sldId id="1490" r:id="rId17"/>
    <p:sldId id="1492" r:id="rId18"/>
    <p:sldId id="1501" r:id="rId19"/>
    <p:sldId id="1502" r:id="rId20"/>
    <p:sldId id="1503" r:id="rId21"/>
    <p:sldId id="1496" r:id="rId22"/>
    <p:sldId id="1497" r:id="rId23"/>
    <p:sldId id="1493" r:id="rId24"/>
    <p:sldId id="1494" r:id="rId25"/>
    <p:sldId id="1504" r:id="rId26"/>
    <p:sldId id="1505" r:id="rId27"/>
    <p:sldId id="1506" r:id="rId28"/>
    <p:sldId id="1507" r:id="rId29"/>
    <p:sldId id="1495" r:id="rId30"/>
    <p:sldId id="1499" r:id="rId31"/>
    <p:sldId id="1500" r:id="rId32"/>
    <p:sldId id="1482" r:id="rId33"/>
    <p:sldId id="1464" r:id="rId34"/>
    <p:sldId id="1479" r:id="rId35"/>
    <p:sldId id="1478" r:id="rId36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EF0C7B2E-3F70-4737-8419-2F88A7F66E61}">
          <p14:sldIdLst/>
        </p14:section>
        <p14:section name="Capas e Separadores" id="{1F13D805-E5E2-4831-8DD5-DB1C83968A02}">
          <p14:sldIdLst>
            <p14:sldId id="1458"/>
            <p14:sldId id="1459"/>
            <p14:sldId id="1460"/>
            <p14:sldId id="1462"/>
            <p14:sldId id="1461"/>
            <p14:sldId id="1469"/>
            <p14:sldId id="1480"/>
            <p14:sldId id="1463"/>
            <p14:sldId id="1486"/>
            <p14:sldId id="1481"/>
            <p14:sldId id="1488"/>
            <p14:sldId id="1487"/>
            <p14:sldId id="1490"/>
            <p14:sldId id="1492"/>
            <p14:sldId id="1501"/>
            <p14:sldId id="1502"/>
            <p14:sldId id="1503"/>
            <p14:sldId id="1496"/>
            <p14:sldId id="1497"/>
            <p14:sldId id="1493"/>
            <p14:sldId id="1494"/>
            <p14:sldId id="1504"/>
            <p14:sldId id="1505"/>
            <p14:sldId id="1506"/>
            <p14:sldId id="1507"/>
            <p14:sldId id="1495"/>
            <p14:sldId id="1499"/>
            <p14:sldId id="1500"/>
            <p14:sldId id="1482"/>
            <p14:sldId id="1464"/>
            <p14:sldId id="1479"/>
            <p14:sldId id="1478"/>
          </p14:sldIdLst>
        </p14:section>
        <p14:section name="Texto" id="{8B32355B-E7A3-424F-90AB-5588540102A0}">
          <p14:sldIdLst/>
        </p14:section>
        <p14:section name="Texto e Imagem" id="{E5B65DB9-883C-47AC-99FA-CF2FAB49892A}">
          <p14:sldIdLst/>
        </p14:section>
        <p14:section name="Gráficos e Tabelas" id="{37EA14A7-BB79-4EF3-95E3-32397CBFF921}">
          <p14:sldIdLst/>
        </p14:section>
        <p14:section name="ISCTE" id="{9F1512A9-8B6C-4926-B3E2-05FDC497B50F}">
          <p14:sldIdLst/>
        </p14:section>
        <p14:section name="Contactos" id="{A820F8B7-1610-437F-9D13-57A60463C47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03" userDrawn="1">
          <p15:clr>
            <a:srgbClr val="A4A3A4"/>
          </p15:clr>
        </p15:guide>
        <p15:guide id="2" pos="461" userDrawn="1">
          <p15:clr>
            <a:srgbClr val="A4A3A4"/>
          </p15:clr>
        </p15:guide>
        <p15:guide id="3" orient="horz" pos="2341" userDrawn="1">
          <p15:clr>
            <a:srgbClr val="A4A3A4"/>
          </p15:clr>
        </p15:guide>
        <p15:guide id="4" orient="horz" pos="2487" userDrawn="1">
          <p15:clr>
            <a:srgbClr val="A4A3A4"/>
          </p15:clr>
        </p15:guide>
        <p15:guide id="5" orient="horz" pos="2840" userDrawn="1">
          <p15:clr>
            <a:srgbClr val="A4A3A4"/>
          </p15:clr>
        </p15:guide>
        <p15:guide id="6" orient="horz" pos="2907" userDrawn="1">
          <p15:clr>
            <a:srgbClr val="A4A3A4"/>
          </p15:clr>
        </p15:guide>
        <p15:guide id="7" orient="horz" pos="1774" userDrawn="1">
          <p15:clr>
            <a:srgbClr val="A4A3A4"/>
          </p15:clr>
        </p15:guide>
        <p15:guide id="8" orient="horz" pos="1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18B00"/>
    <a:srgbClr val="0D28C2"/>
    <a:srgbClr val="E21F1B"/>
    <a:srgbClr val="8517AC"/>
    <a:srgbClr val="14BFB8"/>
    <a:srgbClr val="25B748"/>
    <a:srgbClr val="FB6A2A"/>
    <a:srgbClr val="F2F2F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6E53D-F93D-3057-56EF-5F9D1E06FB1A}" v="5" dt="2022-11-26T19:59:12.722"/>
    <p1510:client id="{1FE16A87-B1E5-0B6F-AC33-AD1653D3D065}" v="1543" dt="2022-12-03T19:25:02.320"/>
    <p1510:client id="{2E92E5B7-5DA9-D9A9-30EF-173F4683FB58}" v="456" dt="2022-12-05T18:36:02.903"/>
    <p1510:client id="{4589BAD8-2904-1414-2EB6-C9E210FE1F7B}" v="459" dt="2022-12-05T17:06:24.891"/>
    <p1510:client id="{556EE9D1-71D2-BA46-9087-F9CE6067428C}" v="22" dt="2022-11-26T20:14:58.840"/>
    <p1510:client id="{8C01E472-E505-DD1D-A5B8-47E1B3999AC0}" v="728" dt="2022-11-27T02:57:53.380"/>
    <p1510:client id="{BB7BBF5D-0874-6D8B-2841-662F52A4E579}" v="267" dt="2022-11-27T01:09:49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24" y="52"/>
      </p:cViewPr>
      <p:guideLst>
        <p:guide orient="horz" pos="2103"/>
        <p:guide pos="461"/>
        <p:guide orient="horz" pos="2341"/>
        <p:guide orient="horz" pos="2487"/>
        <p:guide orient="horz" pos="2840"/>
        <p:guide orient="horz" pos="2907"/>
        <p:guide orient="horz" pos="1774"/>
        <p:guide orient="horz" pos="1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B9C40-70BB-46BF-8CAA-B837DD242B3A}" type="datetimeFigureOut">
              <a:rPr lang="en-GB" smtClean="0"/>
              <a:t>05/12/2022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0635-6481-41B4-98E5-A0B6D58B84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199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D0635-6481-41B4-98E5-A0B6D58B84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807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D0635-6481-41B4-98E5-A0B6D58B84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05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D0635-6481-41B4-98E5-A0B6D58B84C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36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23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7771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11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16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facebook.com/ISCTEIUL" TargetMode="External"/><Relationship Id="rId18" Type="http://schemas.openxmlformats.org/officeDocument/2006/relationships/image" Target="../media/image44.svg"/><Relationship Id="rId3" Type="http://schemas.openxmlformats.org/officeDocument/2006/relationships/hyperlink" Target="http://www.iscte.pt/" TargetMode="External"/><Relationship Id="rId7" Type="http://schemas.openxmlformats.org/officeDocument/2006/relationships/hyperlink" Target="instagram.com/iscte_iul" TargetMode="External"/><Relationship Id="rId12" Type="http://schemas.openxmlformats.org/officeDocument/2006/relationships/image" Target="../media/image40.svg"/><Relationship Id="rId17" Type="http://schemas.openxmlformats.org/officeDocument/2006/relationships/image" Target="../media/image43.png"/><Relationship Id="rId2" Type="http://schemas.openxmlformats.org/officeDocument/2006/relationships/image" Target="../media/image34.png"/><Relationship Id="rId16" Type="http://schemas.openxmlformats.org/officeDocument/2006/relationships/hyperlink" Target="youtube.com/c/ISCTEIULIULTV/v&#237;deo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2.svg"/><Relationship Id="rId10" Type="http://schemas.openxmlformats.org/officeDocument/2006/relationships/hyperlink" Target="https://twitter.com/ISCTEIUL" TargetMode="External"/><Relationship Id="rId19" Type="http://schemas.openxmlformats.org/officeDocument/2006/relationships/image" Target="../media/image7.png"/><Relationship Id="rId4" Type="http://schemas.openxmlformats.org/officeDocument/2006/relationships/hyperlink" Target="linkedin.com/school/iscte" TargetMode="External"/><Relationship Id="rId9" Type="http://schemas.openxmlformats.org/officeDocument/2006/relationships/image" Target="../media/image38.sv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E59AE415-F03C-42F0-A8CF-19E72AC1FA94}"/>
              </a:ext>
            </a:extLst>
          </p:cNvPr>
          <p:cNvSpPr/>
          <p:nvPr/>
        </p:nvSpPr>
        <p:spPr>
          <a:xfrm>
            <a:off x="0" y="-21690"/>
            <a:ext cx="12192000" cy="687969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15D01D-6ED9-EA67-1E85-B302E156B5F8}"/>
              </a:ext>
            </a:extLst>
          </p:cNvPr>
          <p:cNvGrpSpPr/>
          <p:nvPr/>
        </p:nvGrpSpPr>
        <p:grpSpPr>
          <a:xfrm>
            <a:off x="2703406" y="2877086"/>
            <a:ext cx="6972755" cy="1103827"/>
            <a:chOff x="9261506" y="6215606"/>
            <a:chExt cx="2641712" cy="418198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332809-3D91-C039-1E0D-7D85F8D3C8D4}"/>
                </a:ext>
              </a:extLst>
            </p:cNvPr>
            <p:cNvSpPr/>
            <p:nvPr/>
          </p:nvSpPr>
          <p:spPr>
            <a:xfrm>
              <a:off x="11069947" y="6288577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3 h 80423"/>
                <a:gd name="connsiteX3" fmla="*/ 0 w 14904"/>
                <a:gd name="connsiteY3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8889A2-E2EC-32EE-F5E5-9205B127F341}"/>
                </a:ext>
              </a:extLst>
            </p:cNvPr>
            <p:cNvSpPr/>
            <p:nvPr/>
          </p:nvSpPr>
          <p:spPr>
            <a:xfrm>
              <a:off x="11103793" y="6288577"/>
              <a:ext cx="62103" cy="80423"/>
            </a:xfrm>
            <a:custGeom>
              <a:avLst/>
              <a:gdLst>
                <a:gd name="connsiteX0" fmla="*/ 48751 w 62103"/>
                <a:gd name="connsiteY0" fmla="*/ 80423 h 80423"/>
                <a:gd name="connsiteX1" fmla="*/ 13663 w 62103"/>
                <a:gd name="connsiteY1" fmla="*/ 24220 h 80423"/>
                <a:gd name="connsiteX2" fmla="*/ 14594 w 62103"/>
                <a:gd name="connsiteY2" fmla="*/ 80423 h 80423"/>
                <a:gd name="connsiteX3" fmla="*/ 0 w 62103"/>
                <a:gd name="connsiteY3" fmla="*/ 80423 h 80423"/>
                <a:gd name="connsiteX4" fmla="*/ 0 w 62103"/>
                <a:gd name="connsiteY4" fmla="*/ 0 h 80423"/>
                <a:gd name="connsiteX5" fmla="*/ 13352 w 62103"/>
                <a:gd name="connsiteY5" fmla="*/ 0 h 80423"/>
                <a:gd name="connsiteX6" fmla="*/ 49061 w 62103"/>
                <a:gd name="connsiteY6" fmla="*/ 56824 h 80423"/>
                <a:gd name="connsiteX7" fmla="*/ 47198 w 62103"/>
                <a:gd name="connsiteY7" fmla="*/ 0 h 80423"/>
                <a:gd name="connsiteX8" fmla="*/ 62103 w 62103"/>
                <a:gd name="connsiteY8" fmla="*/ 0 h 80423"/>
                <a:gd name="connsiteX9" fmla="*/ 62103 w 62103"/>
                <a:gd name="connsiteY9" fmla="*/ 80423 h 80423"/>
                <a:gd name="connsiteX10" fmla="*/ 48751 w 62103"/>
                <a:gd name="connsiteY10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103" h="80423">
                  <a:moveTo>
                    <a:pt x="48751" y="80423"/>
                  </a:moveTo>
                  <a:lnTo>
                    <a:pt x="13663" y="24220"/>
                  </a:lnTo>
                  <a:lnTo>
                    <a:pt x="14594" y="80423"/>
                  </a:lnTo>
                  <a:lnTo>
                    <a:pt x="0" y="80423"/>
                  </a:lnTo>
                  <a:lnTo>
                    <a:pt x="0" y="0"/>
                  </a:lnTo>
                  <a:lnTo>
                    <a:pt x="13352" y="0"/>
                  </a:lnTo>
                  <a:lnTo>
                    <a:pt x="49061" y="56824"/>
                  </a:lnTo>
                  <a:lnTo>
                    <a:pt x="47198" y="0"/>
                  </a:lnTo>
                  <a:lnTo>
                    <a:pt x="62103" y="0"/>
                  </a:lnTo>
                  <a:lnTo>
                    <a:pt x="62103" y="80423"/>
                  </a:lnTo>
                  <a:lnTo>
                    <a:pt x="48751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F2F20D-AD63-6F09-FC17-59EB9C2140A1}"/>
                </a:ext>
              </a:extLst>
            </p:cNvPr>
            <p:cNvSpPr/>
            <p:nvPr/>
          </p:nvSpPr>
          <p:spPr>
            <a:xfrm>
              <a:off x="11178007" y="6286233"/>
              <a:ext cx="69281" cy="84961"/>
            </a:xfrm>
            <a:custGeom>
              <a:avLst/>
              <a:gdLst>
                <a:gd name="connsiteX0" fmla="*/ 61468 w 69281"/>
                <a:gd name="connsiteY0" fmla="*/ 76536 h 84961"/>
                <a:gd name="connsiteX1" fmla="*/ 35074 w 69281"/>
                <a:gd name="connsiteY1" fmla="*/ 84920 h 84961"/>
                <a:gd name="connsiteX2" fmla="*/ 4022 w 69281"/>
                <a:gd name="connsiteY2" fmla="*/ 72809 h 84961"/>
                <a:gd name="connsiteX3" fmla="*/ -14 w 69281"/>
                <a:gd name="connsiteY3" fmla="*/ 67531 h 84961"/>
                <a:gd name="connsiteX4" fmla="*/ 12717 w 69281"/>
                <a:gd name="connsiteY4" fmla="*/ 58836 h 84961"/>
                <a:gd name="connsiteX5" fmla="*/ 43769 w 69281"/>
                <a:gd name="connsiteY5" fmla="*/ 70325 h 84961"/>
                <a:gd name="connsiteX6" fmla="*/ 53084 w 69281"/>
                <a:gd name="connsiteY6" fmla="*/ 60389 h 84961"/>
                <a:gd name="connsiteX7" fmla="*/ 53084 w 69281"/>
                <a:gd name="connsiteY7" fmla="*/ 55421 h 84961"/>
                <a:gd name="connsiteX8" fmla="*/ 38800 w 69281"/>
                <a:gd name="connsiteY8" fmla="*/ 49831 h 84961"/>
                <a:gd name="connsiteX9" fmla="*/ 29485 w 69281"/>
                <a:gd name="connsiteY9" fmla="*/ 47658 h 84961"/>
                <a:gd name="connsiteX10" fmla="*/ 17064 w 69281"/>
                <a:gd name="connsiteY10" fmla="*/ 43932 h 84961"/>
                <a:gd name="connsiteX11" fmla="*/ 5575 w 69281"/>
                <a:gd name="connsiteY11" fmla="*/ 25301 h 84961"/>
                <a:gd name="connsiteX12" fmla="*/ 8680 w 69281"/>
                <a:gd name="connsiteY12" fmla="*/ 13501 h 84961"/>
                <a:gd name="connsiteX13" fmla="*/ 37558 w 69281"/>
                <a:gd name="connsiteY13" fmla="*/ 149 h 84961"/>
                <a:gd name="connsiteX14" fmla="*/ 68610 w 69281"/>
                <a:gd name="connsiteY14" fmla="*/ 16606 h 84961"/>
                <a:gd name="connsiteX15" fmla="*/ 56189 w 69281"/>
                <a:gd name="connsiteY15" fmla="*/ 25611 h 84961"/>
                <a:gd name="connsiteX16" fmla="*/ 35385 w 69281"/>
                <a:gd name="connsiteY16" fmla="*/ 13812 h 84961"/>
                <a:gd name="connsiteX17" fmla="*/ 21101 w 69281"/>
                <a:gd name="connsiteY17" fmla="*/ 20022 h 84961"/>
                <a:gd name="connsiteX18" fmla="*/ 21101 w 69281"/>
                <a:gd name="connsiteY18" fmla="*/ 23438 h 84961"/>
                <a:gd name="connsiteX19" fmla="*/ 21101 w 69281"/>
                <a:gd name="connsiteY19" fmla="*/ 27164 h 84961"/>
                <a:gd name="connsiteX20" fmla="*/ 34764 w 69281"/>
                <a:gd name="connsiteY20" fmla="*/ 33063 h 84961"/>
                <a:gd name="connsiteX21" fmla="*/ 43147 w 69281"/>
                <a:gd name="connsiteY21" fmla="*/ 34927 h 84961"/>
                <a:gd name="connsiteX22" fmla="*/ 64573 w 69281"/>
                <a:gd name="connsiteY22" fmla="*/ 45174 h 84961"/>
                <a:gd name="connsiteX23" fmla="*/ 69231 w 69281"/>
                <a:gd name="connsiteY23" fmla="*/ 58836 h 84961"/>
                <a:gd name="connsiteX24" fmla="*/ 61468 w 69281"/>
                <a:gd name="connsiteY24" fmla="*/ 76536 h 8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281" h="84961">
                  <a:moveTo>
                    <a:pt x="61468" y="76536"/>
                  </a:moveTo>
                  <a:cubicBezTo>
                    <a:pt x="53820" y="82134"/>
                    <a:pt x="44551" y="85078"/>
                    <a:pt x="35074" y="84920"/>
                  </a:cubicBezTo>
                  <a:cubicBezTo>
                    <a:pt x="23507" y="85274"/>
                    <a:pt x="12295" y="80902"/>
                    <a:pt x="4022" y="72809"/>
                  </a:cubicBezTo>
                  <a:cubicBezTo>
                    <a:pt x="2507" y="71185"/>
                    <a:pt x="1156" y="69419"/>
                    <a:pt x="-14" y="67531"/>
                  </a:cubicBezTo>
                  <a:lnTo>
                    <a:pt x="12717" y="58836"/>
                  </a:lnTo>
                  <a:cubicBezTo>
                    <a:pt x="19992" y="68326"/>
                    <a:pt x="32068" y="72794"/>
                    <a:pt x="43769" y="70325"/>
                  </a:cubicBezTo>
                  <a:cubicBezTo>
                    <a:pt x="43769" y="70325"/>
                    <a:pt x="53084" y="67841"/>
                    <a:pt x="53084" y="60389"/>
                  </a:cubicBezTo>
                  <a:cubicBezTo>
                    <a:pt x="53568" y="58768"/>
                    <a:pt x="53568" y="57042"/>
                    <a:pt x="53084" y="55421"/>
                  </a:cubicBezTo>
                  <a:cubicBezTo>
                    <a:pt x="50289" y="51694"/>
                    <a:pt x="42837" y="50763"/>
                    <a:pt x="38800" y="49831"/>
                  </a:cubicBezTo>
                  <a:lnTo>
                    <a:pt x="29485" y="47658"/>
                  </a:lnTo>
                  <a:cubicBezTo>
                    <a:pt x="25206" y="46934"/>
                    <a:pt x="21036" y="45683"/>
                    <a:pt x="17064" y="43932"/>
                  </a:cubicBezTo>
                  <a:cubicBezTo>
                    <a:pt x="9907" y="40516"/>
                    <a:pt x="5414" y="33228"/>
                    <a:pt x="5575" y="25301"/>
                  </a:cubicBezTo>
                  <a:cubicBezTo>
                    <a:pt x="5587" y="21168"/>
                    <a:pt x="6656" y="17106"/>
                    <a:pt x="8680" y="13501"/>
                  </a:cubicBezTo>
                  <a:cubicBezTo>
                    <a:pt x="15120" y="4083"/>
                    <a:pt x="26209" y="-1043"/>
                    <a:pt x="37558" y="149"/>
                  </a:cubicBezTo>
                  <a:cubicBezTo>
                    <a:pt x="49982" y="211"/>
                    <a:pt x="61583" y="6362"/>
                    <a:pt x="68610" y="16606"/>
                  </a:cubicBezTo>
                  <a:lnTo>
                    <a:pt x="56189" y="25611"/>
                  </a:lnTo>
                  <a:cubicBezTo>
                    <a:pt x="52010" y="18094"/>
                    <a:pt x="43980" y="13541"/>
                    <a:pt x="35385" y="13812"/>
                  </a:cubicBezTo>
                  <a:cubicBezTo>
                    <a:pt x="35385" y="13812"/>
                    <a:pt x="24517" y="13812"/>
                    <a:pt x="21101" y="20022"/>
                  </a:cubicBezTo>
                  <a:cubicBezTo>
                    <a:pt x="20824" y="21143"/>
                    <a:pt x="20824" y="22317"/>
                    <a:pt x="21101" y="23438"/>
                  </a:cubicBezTo>
                  <a:cubicBezTo>
                    <a:pt x="20647" y="24639"/>
                    <a:pt x="20647" y="25962"/>
                    <a:pt x="21101" y="27164"/>
                  </a:cubicBezTo>
                  <a:cubicBezTo>
                    <a:pt x="22964" y="30579"/>
                    <a:pt x="27311" y="31511"/>
                    <a:pt x="34764" y="33063"/>
                  </a:cubicBezTo>
                  <a:lnTo>
                    <a:pt x="43147" y="34927"/>
                  </a:lnTo>
                  <a:cubicBezTo>
                    <a:pt x="51168" y="36079"/>
                    <a:pt x="58642" y="39653"/>
                    <a:pt x="64573" y="45174"/>
                  </a:cubicBezTo>
                  <a:cubicBezTo>
                    <a:pt x="67868" y="48934"/>
                    <a:pt x="69541" y="53846"/>
                    <a:pt x="69231" y="58836"/>
                  </a:cubicBezTo>
                  <a:cubicBezTo>
                    <a:pt x="69504" y="65618"/>
                    <a:pt x="66641" y="72145"/>
                    <a:pt x="61468" y="76536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BEA6A2-A071-707A-D2E5-0A6DDDC65FE8}"/>
                </a:ext>
              </a:extLst>
            </p:cNvPr>
            <p:cNvSpPr/>
            <p:nvPr/>
          </p:nvSpPr>
          <p:spPr>
            <a:xfrm>
              <a:off x="11253772" y="6288577"/>
              <a:ext cx="58997" cy="80423"/>
            </a:xfrm>
            <a:custGeom>
              <a:avLst/>
              <a:gdLst>
                <a:gd name="connsiteX0" fmla="*/ 36641 w 58997"/>
                <a:gd name="connsiteY0" fmla="*/ 13663 h 80423"/>
                <a:gd name="connsiteX1" fmla="*/ 36641 w 58997"/>
                <a:gd name="connsiteY1" fmla="*/ 80423 h 80423"/>
                <a:gd name="connsiteX2" fmla="*/ 21736 w 58997"/>
                <a:gd name="connsiteY2" fmla="*/ 80423 h 80423"/>
                <a:gd name="connsiteX3" fmla="*/ 21736 w 58997"/>
                <a:gd name="connsiteY3" fmla="*/ 13663 h 80423"/>
                <a:gd name="connsiteX4" fmla="*/ 0 w 58997"/>
                <a:gd name="connsiteY4" fmla="*/ 13663 h 80423"/>
                <a:gd name="connsiteX5" fmla="*/ 0 w 58997"/>
                <a:gd name="connsiteY5" fmla="*/ 0 h 80423"/>
                <a:gd name="connsiteX6" fmla="*/ 58998 w 58997"/>
                <a:gd name="connsiteY6" fmla="*/ 0 h 80423"/>
                <a:gd name="connsiteX7" fmla="*/ 58998 w 58997"/>
                <a:gd name="connsiteY7" fmla="*/ 13663 h 80423"/>
                <a:gd name="connsiteX8" fmla="*/ 36641 w 58997"/>
                <a:gd name="connsiteY8" fmla="*/ 1366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97" h="80423">
                  <a:moveTo>
                    <a:pt x="36641" y="13663"/>
                  </a:moveTo>
                  <a:lnTo>
                    <a:pt x="36641" y="80423"/>
                  </a:lnTo>
                  <a:lnTo>
                    <a:pt x="21736" y="80423"/>
                  </a:lnTo>
                  <a:lnTo>
                    <a:pt x="21736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8998" y="0"/>
                  </a:lnTo>
                  <a:lnTo>
                    <a:pt x="58998" y="13663"/>
                  </a:lnTo>
                  <a:lnTo>
                    <a:pt x="3664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77F8D9-663B-EBB3-315E-817E0DCA231C}"/>
                </a:ext>
              </a:extLst>
            </p:cNvPr>
            <p:cNvSpPr/>
            <p:nvPr/>
          </p:nvSpPr>
          <p:spPr>
            <a:xfrm>
              <a:off x="11324259" y="6288577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3 h 80423"/>
                <a:gd name="connsiteX3" fmla="*/ 0 w 14904"/>
                <a:gd name="connsiteY3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9E874F-DA23-A472-F65B-709DB83B4EA4}"/>
                </a:ext>
              </a:extLst>
            </p:cNvPr>
            <p:cNvSpPr/>
            <p:nvPr/>
          </p:nvSpPr>
          <p:spPr>
            <a:xfrm>
              <a:off x="11350964" y="6288577"/>
              <a:ext cx="59308" cy="80423"/>
            </a:xfrm>
            <a:custGeom>
              <a:avLst/>
              <a:gdLst>
                <a:gd name="connsiteX0" fmla="*/ 36951 w 59308"/>
                <a:gd name="connsiteY0" fmla="*/ 13663 h 80423"/>
                <a:gd name="connsiteX1" fmla="*/ 36951 w 59308"/>
                <a:gd name="connsiteY1" fmla="*/ 80423 h 80423"/>
                <a:gd name="connsiteX2" fmla="*/ 22047 w 59308"/>
                <a:gd name="connsiteY2" fmla="*/ 80423 h 80423"/>
                <a:gd name="connsiteX3" fmla="*/ 22047 w 59308"/>
                <a:gd name="connsiteY3" fmla="*/ 13663 h 80423"/>
                <a:gd name="connsiteX4" fmla="*/ 0 w 59308"/>
                <a:gd name="connsiteY4" fmla="*/ 13663 h 80423"/>
                <a:gd name="connsiteX5" fmla="*/ 0 w 59308"/>
                <a:gd name="connsiteY5" fmla="*/ 0 h 80423"/>
                <a:gd name="connsiteX6" fmla="*/ 59308 w 59308"/>
                <a:gd name="connsiteY6" fmla="*/ 0 h 80423"/>
                <a:gd name="connsiteX7" fmla="*/ 59308 w 59308"/>
                <a:gd name="connsiteY7" fmla="*/ 13663 h 80423"/>
                <a:gd name="connsiteX8" fmla="*/ 36951 w 59308"/>
                <a:gd name="connsiteY8" fmla="*/ 1366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08" h="80423">
                  <a:moveTo>
                    <a:pt x="36951" y="13663"/>
                  </a:moveTo>
                  <a:lnTo>
                    <a:pt x="36951" y="80423"/>
                  </a:lnTo>
                  <a:lnTo>
                    <a:pt x="22047" y="80423"/>
                  </a:lnTo>
                  <a:lnTo>
                    <a:pt x="22047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9308" y="0"/>
                  </a:lnTo>
                  <a:lnTo>
                    <a:pt x="59308" y="13663"/>
                  </a:lnTo>
                  <a:lnTo>
                    <a:pt x="3695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D29B4BA-2CD8-5CE5-AED9-9EC166858F66}"/>
                </a:ext>
              </a:extLst>
            </p:cNvPr>
            <p:cNvSpPr/>
            <p:nvPr/>
          </p:nvSpPr>
          <p:spPr>
            <a:xfrm>
              <a:off x="11423019" y="6289508"/>
              <a:ext cx="63766" cy="80839"/>
            </a:xfrm>
            <a:custGeom>
              <a:avLst/>
              <a:gdLst>
                <a:gd name="connsiteX0" fmla="*/ 62384 w 63766"/>
                <a:gd name="connsiteY0" fmla="*/ 62081 h 80839"/>
                <a:gd name="connsiteX1" fmla="*/ 31332 w 63766"/>
                <a:gd name="connsiteY1" fmla="*/ 80712 h 80839"/>
                <a:gd name="connsiteX2" fmla="*/ 5870 w 63766"/>
                <a:gd name="connsiteY2" fmla="*/ 71086 h 80839"/>
                <a:gd name="connsiteX3" fmla="*/ 591 w 63766"/>
                <a:gd name="connsiteY3" fmla="*/ 62392 h 80839"/>
                <a:gd name="connsiteX4" fmla="*/ 591 w 63766"/>
                <a:gd name="connsiteY4" fmla="*/ 45935 h 80839"/>
                <a:gd name="connsiteX5" fmla="*/ 591 w 63766"/>
                <a:gd name="connsiteY5" fmla="*/ -22 h 80839"/>
                <a:gd name="connsiteX6" fmla="*/ 15807 w 63766"/>
                <a:gd name="connsiteY6" fmla="*/ -22 h 80839"/>
                <a:gd name="connsiteX7" fmla="*/ 15807 w 63766"/>
                <a:gd name="connsiteY7" fmla="*/ 49350 h 80839"/>
                <a:gd name="connsiteX8" fmla="*/ 15807 w 63766"/>
                <a:gd name="connsiteY8" fmla="*/ 58355 h 80839"/>
                <a:gd name="connsiteX9" fmla="*/ 32264 w 63766"/>
                <a:gd name="connsiteY9" fmla="*/ 67981 h 80839"/>
                <a:gd name="connsiteX10" fmla="*/ 48721 w 63766"/>
                <a:gd name="connsiteY10" fmla="*/ 58666 h 80839"/>
                <a:gd name="connsiteX11" fmla="*/ 48721 w 63766"/>
                <a:gd name="connsiteY11" fmla="*/ 48419 h 80839"/>
                <a:gd name="connsiteX12" fmla="*/ 48721 w 63766"/>
                <a:gd name="connsiteY12" fmla="*/ -22 h 80839"/>
                <a:gd name="connsiteX13" fmla="*/ 63626 w 63766"/>
                <a:gd name="connsiteY13" fmla="*/ -22 h 80839"/>
                <a:gd name="connsiteX14" fmla="*/ 63626 w 63766"/>
                <a:gd name="connsiteY14" fmla="*/ 46245 h 80839"/>
                <a:gd name="connsiteX15" fmla="*/ 62384 w 63766"/>
                <a:gd name="connsiteY15" fmla="*/ 62081 h 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6" h="80839">
                  <a:moveTo>
                    <a:pt x="62384" y="62081"/>
                  </a:moveTo>
                  <a:cubicBezTo>
                    <a:pt x="57102" y="74310"/>
                    <a:pt x="44607" y="81805"/>
                    <a:pt x="31332" y="80712"/>
                  </a:cubicBezTo>
                  <a:cubicBezTo>
                    <a:pt x="21865" y="81246"/>
                    <a:pt x="12614" y="77750"/>
                    <a:pt x="5870" y="71086"/>
                  </a:cubicBezTo>
                  <a:cubicBezTo>
                    <a:pt x="3644" y="68497"/>
                    <a:pt x="1861" y="65559"/>
                    <a:pt x="591" y="62392"/>
                  </a:cubicBezTo>
                  <a:cubicBezTo>
                    <a:pt x="-216" y="56936"/>
                    <a:pt x="-216" y="51390"/>
                    <a:pt x="591" y="45935"/>
                  </a:cubicBezTo>
                  <a:lnTo>
                    <a:pt x="591" y="-22"/>
                  </a:lnTo>
                  <a:lnTo>
                    <a:pt x="15807" y="-22"/>
                  </a:lnTo>
                  <a:lnTo>
                    <a:pt x="15807" y="49350"/>
                  </a:lnTo>
                  <a:cubicBezTo>
                    <a:pt x="15220" y="52322"/>
                    <a:pt x="15220" y="55384"/>
                    <a:pt x="15807" y="58355"/>
                  </a:cubicBezTo>
                  <a:cubicBezTo>
                    <a:pt x="15807" y="63013"/>
                    <a:pt x="21396" y="67981"/>
                    <a:pt x="32264" y="67981"/>
                  </a:cubicBezTo>
                  <a:cubicBezTo>
                    <a:pt x="39145" y="68562"/>
                    <a:pt x="45678" y="64864"/>
                    <a:pt x="48721" y="58666"/>
                  </a:cubicBezTo>
                  <a:cubicBezTo>
                    <a:pt x="49352" y="55278"/>
                    <a:pt x="49352" y="51806"/>
                    <a:pt x="48721" y="48419"/>
                  </a:cubicBezTo>
                  <a:lnTo>
                    <a:pt x="48721" y="-22"/>
                  </a:lnTo>
                  <a:lnTo>
                    <a:pt x="63626" y="-22"/>
                  </a:lnTo>
                  <a:lnTo>
                    <a:pt x="63626" y="46245"/>
                  </a:lnTo>
                  <a:cubicBezTo>
                    <a:pt x="63989" y="51555"/>
                    <a:pt x="63570" y="56893"/>
                    <a:pt x="62384" y="6208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4FC629-5041-67E5-DDB0-60CC73008476}"/>
                </a:ext>
              </a:extLst>
            </p:cNvPr>
            <p:cNvSpPr/>
            <p:nvPr/>
          </p:nvSpPr>
          <p:spPr>
            <a:xfrm>
              <a:off x="11498148" y="6288577"/>
              <a:ext cx="59308" cy="80423"/>
            </a:xfrm>
            <a:custGeom>
              <a:avLst/>
              <a:gdLst>
                <a:gd name="connsiteX0" fmla="*/ 36951 w 59308"/>
                <a:gd name="connsiteY0" fmla="*/ 13663 h 80423"/>
                <a:gd name="connsiteX1" fmla="*/ 36951 w 59308"/>
                <a:gd name="connsiteY1" fmla="*/ 80423 h 80423"/>
                <a:gd name="connsiteX2" fmla="*/ 22047 w 59308"/>
                <a:gd name="connsiteY2" fmla="*/ 80423 h 80423"/>
                <a:gd name="connsiteX3" fmla="*/ 22047 w 59308"/>
                <a:gd name="connsiteY3" fmla="*/ 13663 h 80423"/>
                <a:gd name="connsiteX4" fmla="*/ 0 w 59308"/>
                <a:gd name="connsiteY4" fmla="*/ 13663 h 80423"/>
                <a:gd name="connsiteX5" fmla="*/ 0 w 59308"/>
                <a:gd name="connsiteY5" fmla="*/ 0 h 80423"/>
                <a:gd name="connsiteX6" fmla="*/ 59309 w 59308"/>
                <a:gd name="connsiteY6" fmla="*/ 0 h 80423"/>
                <a:gd name="connsiteX7" fmla="*/ 59309 w 59308"/>
                <a:gd name="connsiteY7" fmla="*/ 13663 h 80423"/>
                <a:gd name="connsiteX8" fmla="*/ 36951 w 59308"/>
                <a:gd name="connsiteY8" fmla="*/ 1366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08" h="80423">
                  <a:moveTo>
                    <a:pt x="36951" y="13663"/>
                  </a:moveTo>
                  <a:lnTo>
                    <a:pt x="36951" y="80423"/>
                  </a:lnTo>
                  <a:lnTo>
                    <a:pt x="22047" y="80423"/>
                  </a:lnTo>
                  <a:lnTo>
                    <a:pt x="22047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9309" y="0"/>
                  </a:lnTo>
                  <a:lnTo>
                    <a:pt x="59309" y="13663"/>
                  </a:lnTo>
                  <a:lnTo>
                    <a:pt x="3695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AD7EF69-A734-08D9-A536-57FAA8611E18}"/>
                </a:ext>
              </a:extLst>
            </p:cNvPr>
            <p:cNvSpPr/>
            <p:nvPr/>
          </p:nvSpPr>
          <p:spPr>
            <a:xfrm>
              <a:off x="11560551" y="6286388"/>
              <a:ext cx="77412" cy="84805"/>
            </a:xfrm>
            <a:custGeom>
              <a:avLst/>
              <a:gdLst>
                <a:gd name="connsiteX0" fmla="*/ 66136 w 77412"/>
                <a:gd name="connsiteY0" fmla="*/ 72964 h 84805"/>
                <a:gd name="connsiteX1" fmla="*/ 52474 w 77412"/>
                <a:gd name="connsiteY1" fmla="*/ 82280 h 84805"/>
                <a:gd name="connsiteX2" fmla="*/ 38501 w 77412"/>
                <a:gd name="connsiteY2" fmla="*/ 84764 h 84805"/>
                <a:gd name="connsiteX3" fmla="*/ 10865 w 77412"/>
                <a:gd name="connsiteY3" fmla="*/ 72033 h 84805"/>
                <a:gd name="connsiteX4" fmla="*/ -3 w 77412"/>
                <a:gd name="connsiteY4" fmla="*/ 42534 h 84805"/>
                <a:gd name="connsiteX5" fmla="*/ 2481 w 77412"/>
                <a:gd name="connsiteY5" fmla="*/ 26697 h 84805"/>
                <a:gd name="connsiteX6" fmla="*/ 50390 w 77412"/>
                <a:gd name="connsiteY6" fmla="*/ 1757 h 84805"/>
                <a:gd name="connsiteX7" fmla="*/ 67379 w 77412"/>
                <a:gd name="connsiteY7" fmla="*/ 12724 h 84805"/>
                <a:gd name="connsiteX8" fmla="*/ 77315 w 77412"/>
                <a:gd name="connsiteY8" fmla="*/ 43776 h 84805"/>
                <a:gd name="connsiteX9" fmla="*/ 66136 w 77412"/>
                <a:gd name="connsiteY9" fmla="*/ 74827 h 84805"/>
                <a:gd name="connsiteX10" fmla="*/ 57442 w 77412"/>
                <a:gd name="connsiteY10" fmla="*/ 24524 h 84805"/>
                <a:gd name="connsiteX11" fmla="*/ 38811 w 77412"/>
                <a:gd name="connsiteY11" fmla="*/ 13656 h 84805"/>
                <a:gd name="connsiteX12" fmla="*/ 15060 w 77412"/>
                <a:gd name="connsiteY12" fmla="*/ 37100 h 84805"/>
                <a:gd name="connsiteX13" fmla="*/ 15523 w 77412"/>
                <a:gd name="connsiteY13" fmla="*/ 41913 h 84805"/>
                <a:gd name="connsiteX14" fmla="*/ 27012 w 77412"/>
                <a:gd name="connsiteY14" fmla="*/ 67064 h 84805"/>
                <a:gd name="connsiteX15" fmla="*/ 38811 w 77412"/>
                <a:gd name="connsiteY15" fmla="*/ 70480 h 84805"/>
                <a:gd name="connsiteX16" fmla="*/ 48127 w 77412"/>
                <a:gd name="connsiteY16" fmla="*/ 68617 h 84805"/>
                <a:gd name="connsiteX17" fmla="*/ 62100 w 77412"/>
                <a:gd name="connsiteY17" fmla="*/ 43776 h 84805"/>
                <a:gd name="connsiteX18" fmla="*/ 57442 w 77412"/>
                <a:gd name="connsiteY18" fmla="*/ 24524 h 8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412" h="84805">
                  <a:moveTo>
                    <a:pt x="66136" y="72964"/>
                  </a:moveTo>
                  <a:cubicBezTo>
                    <a:pt x="62457" y="77193"/>
                    <a:pt x="57753" y="80401"/>
                    <a:pt x="52474" y="82280"/>
                  </a:cubicBezTo>
                  <a:cubicBezTo>
                    <a:pt x="48009" y="83966"/>
                    <a:pt x="43273" y="84807"/>
                    <a:pt x="38501" y="84764"/>
                  </a:cubicBezTo>
                  <a:cubicBezTo>
                    <a:pt x="27794" y="85133"/>
                    <a:pt x="17541" y="80410"/>
                    <a:pt x="10865" y="72033"/>
                  </a:cubicBezTo>
                  <a:cubicBezTo>
                    <a:pt x="3636" y="63931"/>
                    <a:pt x="-248" y="53389"/>
                    <a:pt x="-3" y="42534"/>
                  </a:cubicBezTo>
                  <a:cubicBezTo>
                    <a:pt x="37" y="37162"/>
                    <a:pt x="875" y="31824"/>
                    <a:pt x="2481" y="26697"/>
                  </a:cubicBezTo>
                  <a:cubicBezTo>
                    <a:pt x="8825" y="6579"/>
                    <a:pt x="30275" y="-4587"/>
                    <a:pt x="50390" y="1757"/>
                  </a:cubicBezTo>
                  <a:cubicBezTo>
                    <a:pt x="56936" y="3819"/>
                    <a:pt x="62805" y="7607"/>
                    <a:pt x="67379" y="12724"/>
                  </a:cubicBezTo>
                  <a:cubicBezTo>
                    <a:pt x="74452" y="21471"/>
                    <a:pt x="77998" y="32547"/>
                    <a:pt x="77315" y="43776"/>
                  </a:cubicBezTo>
                  <a:cubicBezTo>
                    <a:pt x="77592" y="55159"/>
                    <a:pt x="73604" y="66232"/>
                    <a:pt x="66136" y="74827"/>
                  </a:cubicBezTo>
                  <a:close/>
                  <a:moveTo>
                    <a:pt x="57442" y="24524"/>
                  </a:moveTo>
                  <a:cubicBezTo>
                    <a:pt x="53641" y="17810"/>
                    <a:pt x="46524" y="13662"/>
                    <a:pt x="38811" y="13656"/>
                  </a:cubicBezTo>
                  <a:cubicBezTo>
                    <a:pt x="25779" y="13572"/>
                    <a:pt x="15144" y="24067"/>
                    <a:pt x="15060" y="37100"/>
                  </a:cubicBezTo>
                  <a:cubicBezTo>
                    <a:pt x="15048" y="38717"/>
                    <a:pt x="15203" y="40329"/>
                    <a:pt x="15523" y="41913"/>
                  </a:cubicBezTo>
                  <a:cubicBezTo>
                    <a:pt x="15203" y="51632"/>
                    <a:pt x="19454" y="60941"/>
                    <a:pt x="27012" y="67064"/>
                  </a:cubicBezTo>
                  <a:cubicBezTo>
                    <a:pt x="30496" y="69402"/>
                    <a:pt x="34619" y="70595"/>
                    <a:pt x="38811" y="70480"/>
                  </a:cubicBezTo>
                  <a:cubicBezTo>
                    <a:pt x="42016" y="70554"/>
                    <a:pt x="45196" y="69918"/>
                    <a:pt x="48127" y="68617"/>
                  </a:cubicBezTo>
                  <a:cubicBezTo>
                    <a:pt x="57355" y="63900"/>
                    <a:pt x="62861" y="54113"/>
                    <a:pt x="62100" y="43776"/>
                  </a:cubicBezTo>
                  <a:cubicBezTo>
                    <a:pt x="62690" y="37022"/>
                    <a:pt x="61053" y="30262"/>
                    <a:pt x="57442" y="245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E8CAE09-6BF7-5CA3-97E5-13F84607B934}"/>
                </a:ext>
              </a:extLst>
            </p:cNvPr>
            <p:cNvSpPr/>
            <p:nvPr/>
          </p:nvSpPr>
          <p:spPr>
            <a:xfrm>
              <a:off x="11071191" y="6417751"/>
              <a:ext cx="63719" cy="82702"/>
            </a:xfrm>
            <a:custGeom>
              <a:avLst/>
              <a:gdLst>
                <a:gd name="connsiteX0" fmla="*/ 62398 w 63719"/>
                <a:gd name="connsiteY0" fmla="*/ 63945 h 82702"/>
                <a:gd name="connsiteX1" fmla="*/ 31346 w 63719"/>
                <a:gd name="connsiteY1" fmla="*/ 82576 h 82702"/>
                <a:gd name="connsiteX2" fmla="*/ 5574 w 63719"/>
                <a:gd name="connsiteY2" fmla="*/ 72950 h 82702"/>
                <a:gd name="connsiteX3" fmla="*/ 605 w 63719"/>
                <a:gd name="connsiteY3" fmla="*/ 64255 h 82702"/>
                <a:gd name="connsiteX4" fmla="*/ 605 w 63719"/>
                <a:gd name="connsiteY4" fmla="*/ 47798 h 82702"/>
                <a:gd name="connsiteX5" fmla="*/ 605 w 63719"/>
                <a:gd name="connsiteY5" fmla="*/ -22 h 82702"/>
                <a:gd name="connsiteX6" fmla="*/ 15821 w 63719"/>
                <a:gd name="connsiteY6" fmla="*/ -22 h 82702"/>
                <a:gd name="connsiteX7" fmla="*/ 15821 w 63719"/>
                <a:gd name="connsiteY7" fmla="*/ 49350 h 82702"/>
                <a:gd name="connsiteX8" fmla="*/ 15821 w 63719"/>
                <a:gd name="connsiteY8" fmla="*/ 58355 h 82702"/>
                <a:gd name="connsiteX9" fmla="*/ 32588 w 63719"/>
                <a:gd name="connsiteY9" fmla="*/ 67981 h 82702"/>
                <a:gd name="connsiteX10" fmla="*/ 48114 w 63719"/>
                <a:gd name="connsiteY10" fmla="*/ 58045 h 82702"/>
                <a:gd name="connsiteX11" fmla="*/ 48114 w 63719"/>
                <a:gd name="connsiteY11" fmla="*/ 48108 h 82702"/>
                <a:gd name="connsiteX12" fmla="*/ 48114 w 63719"/>
                <a:gd name="connsiteY12" fmla="*/ -22 h 82702"/>
                <a:gd name="connsiteX13" fmla="*/ 63329 w 63719"/>
                <a:gd name="connsiteY13" fmla="*/ -22 h 82702"/>
                <a:gd name="connsiteX14" fmla="*/ 63329 w 63719"/>
                <a:gd name="connsiteY14" fmla="*/ 46245 h 82702"/>
                <a:gd name="connsiteX15" fmla="*/ 62398 w 63719"/>
                <a:gd name="connsiteY15" fmla="*/ 63945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19" h="82702">
                  <a:moveTo>
                    <a:pt x="62398" y="63945"/>
                  </a:moveTo>
                  <a:cubicBezTo>
                    <a:pt x="57116" y="76173"/>
                    <a:pt x="44621" y="83668"/>
                    <a:pt x="31346" y="82576"/>
                  </a:cubicBezTo>
                  <a:cubicBezTo>
                    <a:pt x="21767" y="83240"/>
                    <a:pt x="12371" y="79731"/>
                    <a:pt x="5574" y="72950"/>
                  </a:cubicBezTo>
                  <a:cubicBezTo>
                    <a:pt x="3282" y="70465"/>
                    <a:pt x="1584" y="67491"/>
                    <a:pt x="605" y="64255"/>
                  </a:cubicBezTo>
                  <a:cubicBezTo>
                    <a:pt x="-221" y="58799"/>
                    <a:pt x="-221" y="53254"/>
                    <a:pt x="605" y="47798"/>
                  </a:cubicBezTo>
                  <a:lnTo>
                    <a:pt x="605" y="-22"/>
                  </a:lnTo>
                  <a:lnTo>
                    <a:pt x="15821" y="-22"/>
                  </a:lnTo>
                  <a:lnTo>
                    <a:pt x="15821" y="49350"/>
                  </a:lnTo>
                  <a:cubicBezTo>
                    <a:pt x="15411" y="52338"/>
                    <a:pt x="15411" y="55368"/>
                    <a:pt x="15821" y="58355"/>
                  </a:cubicBezTo>
                  <a:cubicBezTo>
                    <a:pt x="15821" y="63013"/>
                    <a:pt x="21720" y="67981"/>
                    <a:pt x="32588" y="67981"/>
                  </a:cubicBezTo>
                  <a:cubicBezTo>
                    <a:pt x="39308" y="68149"/>
                    <a:pt x="45453" y="64218"/>
                    <a:pt x="48114" y="58045"/>
                  </a:cubicBezTo>
                  <a:cubicBezTo>
                    <a:pt x="48729" y="54763"/>
                    <a:pt x="48729" y="51390"/>
                    <a:pt x="48114" y="48108"/>
                  </a:cubicBezTo>
                  <a:lnTo>
                    <a:pt x="48114" y="-22"/>
                  </a:lnTo>
                  <a:lnTo>
                    <a:pt x="63329" y="-22"/>
                  </a:lnTo>
                  <a:lnTo>
                    <a:pt x="63329" y="46245"/>
                  </a:lnTo>
                  <a:cubicBezTo>
                    <a:pt x="64050" y="52154"/>
                    <a:pt x="63733" y="58144"/>
                    <a:pt x="62398" y="63945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AA7AC7E-F4B3-3596-D102-8F266DE4D270}"/>
                </a:ext>
              </a:extLst>
            </p:cNvPr>
            <p:cNvSpPr/>
            <p:nvPr/>
          </p:nvSpPr>
          <p:spPr>
            <a:xfrm>
              <a:off x="11153476" y="6417751"/>
              <a:ext cx="62413" cy="80733"/>
            </a:xfrm>
            <a:custGeom>
              <a:avLst/>
              <a:gdLst>
                <a:gd name="connsiteX0" fmla="*/ 49061 w 62413"/>
                <a:gd name="connsiteY0" fmla="*/ 80734 h 80733"/>
                <a:gd name="connsiteX1" fmla="*/ 13973 w 62413"/>
                <a:gd name="connsiteY1" fmla="*/ 24220 h 80733"/>
                <a:gd name="connsiteX2" fmla="*/ 14594 w 62413"/>
                <a:gd name="connsiteY2" fmla="*/ 80734 h 80733"/>
                <a:gd name="connsiteX3" fmla="*/ 0 w 62413"/>
                <a:gd name="connsiteY3" fmla="*/ 80734 h 80733"/>
                <a:gd name="connsiteX4" fmla="*/ 0 w 62413"/>
                <a:gd name="connsiteY4" fmla="*/ 0 h 80733"/>
                <a:gd name="connsiteX5" fmla="*/ 13663 w 62413"/>
                <a:gd name="connsiteY5" fmla="*/ 0 h 80733"/>
                <a:gd name="connsiteX6" fmla="*/ 49372 w 62413"/>
                <a:gd name="connsiteY6" fmla="*/ 56824 h 80733"/>
                <a:gd name="connsiteX7" fmla="*/ 47509 w 62413"/>
                <a:gd name="connsiteY7" fmla="*/ 0 h 80733"/>
                <a:gd name="connsiteX8" fmla="*/ 62414 w 62413"/>
                <a:gd name="connsiteY8" fmla="*/ 0 h 80733"/>
                <a:gd name="connsiteX9" fmla="*/ 62414 w 62413"/>
                <a:gd name="connsiteY9" fmla="*/ 80734 h 80733"/>
                <a:gd name="connsiteX10" fmla="*/ 49061 w 62413"/>
                <a:gd name="connsiteY10" fmla="*/ 80734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13" h="80733">
                  <a:moveTo>
                    <a:pt x="49061" y="80734"/>
                  </a:moveTo>
                  <a:lnTo>
                    <a:pt x="13973" y="24220"/>
                  </a:lnTo>
                  <a:lnTo>
                    <a:pt x="14594" y="80734"/>
                  </a:lnTo>
                  <a:lnTo>
                    <a:pt x="0" y="80734"/>
                  </a:lnTo>
                  <a:lnTo>
                    <a:pt x="0" y="0"/>
                  </a:lnTo>
                  <a:lnTo>
                    <a:pt x="13663" y="0"/>
                  </a:lnTo>
                  <a:lnTo>
                    <a:pt x="49372" y="56824"/>
                  </a:lnTo>
                  <a:lnTo>
                    <a:pt x="47509" y="0"/>
                  </a:lnTo>
                  <a:lnTo>
                    <a:pt x="62414" y="0"/>
                  </a:lnTo>
                  <a:lnTo>
                    <a:pt x="62414" y="80734"/>
                  </a:lnTo>
                  <a:lnTo>
                    <a:pt x="49061" y="8073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5CB4A9-BD75-8CE6-47EC-1DFF2BB406E5}"/>
                </a:ext>
              </a:extLst>
            </p:cNvPr>
            <p:cNvSpPr/>
            <p:nvPr/>
          </p:nvSpPr>
          <p:spPr>
            <a:xfrm>
              <a:off x="11233899" y="6417751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2602697-5823-9087-EDC1-88B0A3AEBAFA}"/>
                </a:ext>
              </a:extLst>
            </p:cNvPr>
            <p:cNvSpPr/>
            <p:nvPr/>
          </p:nvSpPr>
          <p:spPr>
            <a:xfrm>
              <a:off x="11259051" y="6417751"/>
              <a:ext cx="67071" cy="80733"/>
            </a:xfrm>
            <a:custGeom>
              <a:avLst/>
              <a:gdLst>
                <a:gd name="connsiteX0" fmla="*/ 44093 w 67071"/>
                <a:gd name="connsiteY0" fmla="*/ 80734 h 80733"/>
                <a:gd name="connsiteX1" fmla="*/ 23910 w 67071"/>
                <a:gd name="connsiteY1" fmla="*/ 80734 h 80733"/>
                <a:gd name="connsiteX2" fmla="*/ 0 w 67071"/>
                <a:gd name="connsiteY2" fmla="*/ 0 h 80733"/>
                <a:gd name="connsiteX3" fmla="*/ 15836 w 67071"/>
                <a:gd name="connsiteY3" fmla="*/ 0 h 80733"/>
                <a:gd name="connsiteX4" fmla="*/ 33846 w 67071"/>
                <a:gd name="connsiteY4" fmla="*/ 63656 h 80733"/>
                <a:gd name="connsiteX5" fmla="*/ 51545 w 67071"/>
                <a:gd name="connsiteY5" fmla="*/ 0 h 80733"/>
                <a:gd name="connsiteX6" fmla="*/ 67071 w 67071"/>
                <a:gd name="connsiteY6" fmla="*/ 0 h 80733"/>
                <a:gd name="connsiteX7" fmla="*/ 44093 w 67071"/>
                <a:gd name="connsiteY7" fmla="*/ 80734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1" h="80733">
                  <a:moveTo>
                    <a:pt x="44093" y="80734"/>
                  </a:moveTo>
                  <a:lnTo>
                    <a:pt x="23910" y="80734"/>
                  </a:lnTo>
                  <a:lnTo>
                    <a:pt x="0" y="0"/>
                  </a:lnTo>
                  <a:lnTo>
                    <a:pt x="15836" y="0"/>
                  </a:lnTo>
                  <a:lnTo>
                    <a:pt x="33846" y="63656"/>
                  </a:lnTo>
                  <a:lnTo>
                    <a:pt x="51545" y="0"/>
                  </a:lnTo>
                  <a:lnTo>
                    <a:pt x="67071" y="0"/>
                  </a:lnTo>
                  <a:lnTo>
                    <a:pt x="44093" y="8073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5038176-0E03-1614-6F80-75000C7BF556}"/>
                </a:ext>
              </a:extLst>
            </p:cNvPr>
            <p:cNvSpPr/>
            <p:nvPr/>
          </p:nvSpPr>
          <p:spPr>
            <a:xfrm>
              <a:off x="11336059" y="6417751"/>
              <a:ext cx="59929" cy="80733"/>
            </a:xfrm>
            <a:custGeom>
              <a:avLst/>
              <a:gdLst>
                <a:gd name="connsiteX0" fmla="*/ 0 w 59929"/>
                <a:gd name="connsiteY0" fmla="*/ 80734 h 80733"/>
                <a:gd name="connsiteX1" fmla="*/ 0 w 59929"/>
                <a:gd name="connsiteY1" fmla="*/ 0 h 80733"/>
                <a:gd name="connsiteX2" fmla="*/ 57135 w 59929"/>
                <a:gd name="connsiteY2" fmla="*/ 0 h 80733"/>
                <a:gd name="connsiteX3" fmla="*/ 57135 w 59929"/>
                <a:gd name="connsiteY3" fmla="*/ 13663 h 80733"/>
                <a:gd name="connsiteX4" fmla="*/ 14594 w 59929"/>
                <a:gd name="connsiteY4" fmla="*/ 13663 h 80733"/>
                <a:gd name="connsiteX5" fmla="*/ 14594 w 59929"/>
                <a:gd name="connsiteY5" fmla="*/ 32604 h 80733"/>
                <a:gd name="connsiteX6" fmla="*/ 53719 w 59929"/>
                <a:gd name="connsiteY6" fmla="*/ 32604 h 80733"/>
                <a:gd name="connsiteX7" fmla="*/ 53719 w 59929"/>
                <a:gd name="connsiteY7" fmla="*/ 45335 h 80733"/>
                <a:gd name="connsiteX8" fmla="*/ 14594 w 59929"/>
                <a:gd name="connsiteY8" fmla="*/ 45335 h 80733"/>
                <a:gd name="connsiteX9" fmla="*/ 14594 w 59929"/>
                <a:gd name="connsiteY9" fmla="*/ 67071 h 80733"/>
                <a:gd name="connsiteX10" fmla="*/ 59929 w 59929"/>
                <a:gd name="connsiteY10" fmla="*/ 67071 h 80733"/>
                <a:gd name="connsiteX11" fmla="*/ 59929 w 59929"/>
                <a:gd name="connsiteY11" fmla="*/ 80734 h 80733"/>
                <a:gd name="connsiteX12" fmla="*/ 0 w 59929"/>
                <a:gd name="connsiteY12" fmla="*/ 80734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929" h="80733">
                  <a:moveTo>
                    <a:pt x="0" y="80734"/>
                  </a:moveTo>
                  <a:lnTo>
                    <a:pt x="0" y="0"/>
                  </a:lnTo>
                  <a:lnTo>
                    <a:pt x="57135" y="0"/>
                  </a:lnTo>
                  <a:lnTo>
                    <a:pt x="57135" y="13663"/>
                  </a:lnTo>
                  <a:lnTo>
                    <a:pt x="14594" y="13663"/>
                  </a:lnTo>
                  <a:lnTo>
                    <a:pt x="14594" y="32604"/>
                  </a:lnTo>
                  <a:lnTo>
                    <a:pt x="53719" y="32604"/>
                  </a:lnTo>
                  <a:lnTo>
                    <a:pt x="53719" y="45335"/>
                  </a:lnTo>
                  <a:lnTo>
                    <a:pt x="14594" y="45335"/>
                  </a:lnTo>
                  <a:lnTo>
                    <a:pt x="14594" y="67071"/>
                  </a:lnTo>
                  <a:lnTo>
                    <a:pt x="59929" y="67071"/>
                  </a:lnTo>
                  <a:lnTo>
                    <a:pt x="59929" y="80734"/>
                  </a:lnTo>
                  <a:lnTo>
                    <a:pt x="0" y="8073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0D9A8D6-8714-25E1-4E80-871A4112AAED}"/>
                </a:ext>
              </a:extLst>
            </p:cNvPr>
            <p:cNvSpPr/>
            <p:nvPr/>
          </p:nvSpPr>
          <p:spPr>
            <a:xfrm>
              <a:off x="11407788" y="6417725"/>
              <a:ext cx="63034" cy="80449"/>
            </a:xfrm>
            <a:custGeom>
              <a:avLst/>
              <a:gdLst>
                <a:gd name="connsiteX0" fmla="*/ 44390 w 63034"/>
                <a:gd name="connsiteY0" fmla="*/ 80428 h 80449"/>
                <a:gd name="connsiteX1" fmla="*/ 28553 w 63034"/>
                <a:gd name="connsiteY1" fmla="*/ 49376 h 80449"/>
                <a:gd name="connsiteX2" fmla="*/ 14890 w 63034"/>
                <a:gd name="connsiteY2" fmla="*/ 49376 h 80449"/>
                <a:gd name="connsiteX3" fmla="*/ 14890 w 63034"/>
                <a:gd name="connsiteY3" fmla="*/ 80428 h 80449"/>
                <a:gd name="connsiteX4" fmla="*/ -14 w 63034"/>
                <a:gd name="connsiteY4" fmla="*/ 80428 h 80449"/>
                <a:gd name="connsiteX5" fmla="*/ -14 w 63034"/>
                <a:gd name="connsiteY5" fmla="*/ 5 h 80449"/>
                <a:gd name="connsiteX6" fmla="*/ 32900 w 63034"/>
                <a:gd name="connsiteY6" fmla="*/ 5 h 80449"/>
                <a:gd name="connsiteX7" fmla="*/ 54637 w 63034"/>
                <a:gd name="connsiteY7" fmla="*/ 9631 h 80449"/>
                <a:gd name="connsiteX8" fmla="*/ 59605 w 63034"/>
                <a:gd name="connsiteY8" fmla="*/ 25467 h 80449"/>
                <a:gd name="connsiteX9" fmla="*/ 59605 w 63034"/>
                <a:gd name="connsiteY9" fmla="*/ 34472 h 80449"/>
                <a:gd name="connsiteX10" fmla="*/ 45010 w 63034"/>
                <a:gd name="connsiteY10" fmla="*/ 47513 h 80449"/>
                <a:gd name="connsiteX11" fmla="*/ 63020 w 63034"/>
                <a:gd name="connsiteY11" fmla="*/ 80428 h 80449"/>
                <a:gd name="connsiteX12" fmla="*/ 39111 w 63034"/>
                <a:gd name="connsiteY12" fmla="*/ 15220 h 80449"/>
                <a:gd name="connsiteX13" fmla="*/ 27001 w 63034"/>
                <a:gd name="connsiteY13" fmla="*/ 13046 h 80449"/>
                <a:gd name="connsiteX14" fmla="*/ 14890 w 63034"/>
                <a:gd name="connsiteY14" fmla="*/ 13046 h 80449"/>
                <a:gd name="connsiteX15" fmla="*/ 14890 w 63034"/>
                <a:gd name="connsiteY15" fmla="*/ 38198 h 80449"/>
                <a:gd name="connsiteX16" fmla="*/ 20169 w 63034"/>
                <a:gd name="connsiteY16" fmla="*/ 38198 h 80449"/>
                <a:gd name="connsiteX17" fmla="*/ 38179 w 63034"/>
                <a:gd name="connsiteY17" fmla="*/ 36024 h 80449"/>
                <a:gd name="connsiteX18" fmla="*/ 41241 w 63034"/>
                <a:gd name="connsiteY18" fmla="*/ 18281 h 80449"/>
                <a:gd name="connsiteX19" fmla="*/ 38179 w 63034"/>
                <a:gd name="connsiteY19" fmla="*/ 15220 h 8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034" h="80449">
                  <a:moveTo>
                    <a:pt x="44390" y="80428"/>
                  </a:moveTo>
                  <a:lnTo>
                    <a:pt x="28553" y="49376"/>
                  </a:lnTo>
                  <a:lnTo>
                    <a:pt x="14890" y="49376"/>
                  </a:lnTo>
                  <a:lnTo>
                    <a:pt x="14890" y="80428"/>
                  </a:lnTo>
                  <a:lnTo>
                    <a:pt x="-14" y="80428"/>
                  </a:lnTo>
                  <a:lnTo>
                    <a:pt x="-14" y="5"/>
                  </a:lnTo>
                  <a:lnTo>
                    <a:pt x="32900" y="5"/>
                  </a:lnTo>
                  <a:cubicBezTo>
                    <a:pt x="41253" y="-365"/>
                    <a:pt x="49299" y="3197"/>
                    <a:pt x="54637" y="9631"/>
                  </a:cubicBezTo>
                  <a:cubicBezTo>
                    <a:pt x="57913" y="14257"/>
                    <a:pt x="59651" y="19797"/>
                    <a:pt x="59605" y="25467"/>
                  </a:cubicBezTo>
                  <a:cubicBezTo>
                    <a:pt x="60015" y="28454"/>
                    <a:pt x="60015" y="31485"/>
                    <a:pt x="59605" y="34472"/>
                  </a:cubicBezTo>
                  <a:cubicBezTo>
                    <a:pt x="57043" y="40859"/>
                    <a:pt x="51643" y="45681"/>
                    <a:pt x="45010" y="47513"/>
                  </a:cubicBezTo>
                  <a:lnTo>
                    <a:pt x="63020" y="80428"/>
                  </a:lnTo>
                  <a:close/>
                  <a:moveTo>
                    <a:pt x="39111" y="15220"/>
                  </a:moveTo>
                  <a:cubicBezTo>
                    <a:pt x="35369" y="13344"/>
                    <a:pt x="31162" y="12590"/>
                    <a:pt x="27001" y="13046"/>
                  </a:cubicBezTo>
                  <a:lnTo>
                    <a:pt x="14890" y="13046"/>
                  </a:lnTo>
                  <a:lnTo>
                    <a:pt x="14890" y="38198"/>
                  </a:lnTo>
                  <a:lnTo>
                    <a:pt x="20169" y="38198"/>
                  </a:lnTo>
                  <a:cubicBezTo>
                    <a:pt x="26262" y="38906"/>
                    <a:pt x="32432" y="38161"/>
                    <a:pt x="38179" y="36024"/>
                  </a:cubicBezTo>
                  <a:cubicBezTo>
                    <a:pt x="43924" y="31972"/>
                    <a:pt x="45296" y="24026"/>
                    <a:pt x="41241" y="18281"/>
                  </a:cubicBezTo>
                  <a:cubicBezTo>
                    <a:pt x="40402" y="17095"/>
                    <a:pt x="39368" y="16058"/>
                    <a:pt x="38179" y="15220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46ADD5F-5AAC-31D1-1C61-773B939774B0}"/>
                </a:ext>
              </a:extLst>
            </p:cNvPr>
            <p:cNvSpPr/>
            <p:nvPr/>
          </p:nvSpPr>
          <p:spPr>
            <a:xfrm>
              <a:off x="11475170" y="6416057"/>
              <a:ext cx="69308" cy="84327"/>
            </a:xfrm>
            <a:custGeom>
              <a:avLst/>
              <a:gdLst>
                <a:gd name="connsiteX0" fmla="*/ 61157 w 69308"/>
                <a:gd name="connsiteY0" fmla="*/ 75885 h 84327"/>
                <a:gd name="connsiteX1" fmla="*/ 34764 w 69308"/>
                <a:gd name="connsiteY1" fmla="*/ 84269 h 84327"/>
                <a:gd name="connsiteX2" fmla="*/ 3712 w 69308"/>
                <a:gd name="connsiteY2" fmla="*/ 72159 h 84327"/>
                <a:gd name="connsiteX3" fmla="*/ -14 w 69308"/>
                <a:gd name="connsiteY3" fmla="*/ 66880 h 84327"/>
                <a:gd name="connsiteX4" fmla="*/ 12406 w 69308"/>
                <a:gd name="connsiteY4" fmla="*/ 58186 h 84327"/>
                <a:gd name="connsiteX5" fmla="*/ 37558 w 69308"/>
                <a:gd name="connsiteY5" fmla="*/ 70296 h 84327"/>
                <a:gd name="connsiteX6" fmla="*/ 43458 w 69308"/>
                <a:gd name="connsiteY6" fmla="*/ 70296 h 84327"/>
                <a:gd name="connsiteX7" fmla="*/ 53084 w 69308"/>
                <a:gd name="connsiteY7" fmla="*/ 60360 h 84327"/>
                <a:gd name="connsiteX8" fmla="*/ 53084 w 69308"/>
                <a:gd name="connsiteY8" fmla="*/ 55702 h 84327"/>
                <a:gd name="connsiteX9" fmla="*/ 39111 w 69308"/>
                <a:gd name="connsiteY9" fmla="*/ 50113 h 84327"/>
                <a:gd name="connsiteX10" fmla="*/ 29485 w 69308"/>
                <a:gd name="connsiteY10" fmla="*/ 47939 h 84327"/>
                <a:gd name="connsiteX11" fmla="*/ 17375 w 69308"/>
                <a:gd name="connsiteY11" fmla="*/ 43902 h 84327"/>
                <a:gd name="connsiteX12" fmla="*/ 5886 w 69308"/>
                <a:gd name="connsiteY12" fmla="*/ 25271 h 84327"/>
                <a:gd name="connsiteX13" fmla="*/ 8991 w 69308"/>
                <a:gd name="connsiteY13" fmla="*/ 13472 h 84327"/>
                <a:gd name="connsiteX14" fmla="*/ 37558 w 69308"/>
                <a:gd name="connsiteY14" fmla="*/ 120 h 84327"/>
                <a:gd name="connsiteX15" fmla="*/ 68610 w 69308"/>
                <a:gd name="connsiteY15" fmla="*/ 16577 h 84327"/>
                <a:gd name="connsiteX16" fmla="*/ 56189 w 69308"/>
                <a:gd name="connsiteY16" fmla="*/ 25892 h 84327"/>
                <a:gd name="connsiteX17" fmla="*/ 35385 w 69308"/>
                <a:gd name="connsiteY17" fmla="*/ 13782 h 84327"/>
                <a:gd name="connsiteX18" fmla="*/ 21101 w 69308"/>
                <a:gd name="connsiteY18" fmla="*/ 19993 h 84327"/>
                <a:gd name="connsiteX19" fmla="*/ 21101 w 69308"/>
                <a:gd name="connsiteY19" fmla="*/ 23719 h 84327"/>
                <a:gd name="connsiteX20" fmla="*/ 21101 w 69308"/>
                <a:gd name="connsiteY20" fmla="*/ 27135 h 84327"/>
                <a:gd name="connsiteX21" fmla="*/ 35074 w 69308"/>
                <a:gd name="connsiteY21" fmla="*/ 33034 h 84327"/>
                <a:gd name="connsiteX22" fmla="*/ 43147 w 69308"/>
                <a:gd name="connsiteY22" fmla="*/ 34897 h 84327"/>
                <a:gd name="connsiteX23" fmla="*/ 64573 w 69308"/>
                <a:gd name="connsiteY23" fmla="*/ 45144 h 84327"/>
                <a:gd name="connsiteX24" fmla="*/ 69231 w 69308"/>
                <a:gd name="connsiteY24" fmla="*/ 58807 h 84327"/>
                <a:gd name="connsiteX25" fmla="*/ 61468 w 69308"/>
                <a:gd name="connsiteY25" fmla="*/ 76506 h 8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8" h="84327">
                  <a:moveTo>
                    <a:pt x="61157" y="75885"/>
                  </a:moveTo>
                  <a:cubicBezTo>
                    <a:pt x="53624" y="81704"/>
                    <a:pt x="44275" y="84673"/>
                    <a:pt x="34764" y="84269"/>
                  </a:cubicBezTo>
                  <a:cubicBezTo>
                    <a:pt x="23203" y="84589"/>
                    <a:pt x="12003" y="80220"/>
                    <a:pt x="3712" y="72159"/>
                  </a:cubicBezTo>
                  <a:cubicBezTo>
                    <a:pt x="2228" y="70585"/>
                    <a:pt x="973" y="68806"/>
                    <a:pt x="-14" y="66880"/>
                  </a:cubicBezTo>
                  <a:lnTo>
                    <a:pt x="12406" y="58186"/>
                  </a:lnTo>
                  <a:cubicBezTo>
                    <a:pt x="18030" y="66421"/>
                    <a:pt x="27616" y="71035"/>
                    <a:pt x="37558" y="70296"/>
                  </a:cubicBezTo>
                  <a:cubicBezTo>
                    <a:pt x="39518" y="70520"/>
                    <a:pt x="41499" y="70520"/>
                    <a:pt x="43458" y="70296"/>
                  </a:cubicBezTo>
                  <a:cubicBezTo>
                    <a:pt x="45321" y="70296"/>
                    <a:pt x="53084" y="67812"/>
                    <a:pt x="53084" y="60360"/>
                  </a:cubicBezTo>
                  <a:cubicBezTo>
                    <a:pt x="53658" y="58860"/>
                    <a:pt x="53658" y="57202"/>
                    <a:pt x="53084" y="55702"/>
                  </a:cubicBezTo>
                  <a:cubicBezTo>
                    <a:pt x="49175" y="52345"/>
                    <a:pt x="44259" y="50377"/>
                    <a:pt x="39111" y="50113"/>
                  </a:cubicBezTo>
                  <a:lnTo>
                    <a:pt x="29485" y="47939"/>
                  </a:lnTo>
                  <a:cubicBezTo>
                    <a:pt x="25268" y="47206"/>
                    <a:pt x="21188" y="45846"/>
                    <a:pt x="17375" y="43902"/>
                  </a:cubicBezTo>
                  <a:cubicBezTo>
                    <a:pt x="10161" y="40552"/>
                    <a:pt x="5643" y="33221"/>
                    <a:pt x="5886" y="25271"/>
                  </a:cubicBezTo>
                  <a:cubicBezTo>
                    <a:pt x="5737" y="21120"/>
                    <a:pt x="6817" y="17015"/>
                    <a:pt x="8991" y="13472"/>
                  </a:cubicBezTo>
                  <a:cubicBezTo>
                    <a:pt x="15378" y="4156"/>
                    <a:pt x="26318" y="-955"/>
                    <a:pt x="37558" y="120"/>
                  </a:cubicBezTo>
                  <a:cubicBezTo>
                    <a:pt x="49954" y="287"/>
                    <a:pt x="61511" y="6411"/>
                    <a:pt x="68610" y="16577"/>
                  </a:cubicBezTo>
                  <a:lnTo>
                    <a:pt x="56189" y="25892"/>
                  </a:lnTo>
                  <a:cubicBezTo>
                    <a:pt x="51988" y="18356"/>
                    <a:pt x="44011" y="13714"/>
                    <a:pt x="35385" y="13782"/>
                  </a:cubicBezTo>
                  <a:cubicBezTo>
                    <a:pt x="35385" y="13782"/>
                    <a:pt x="24206" y="13782"/>
                    <a:pt x="21101" y="19993"/>
                  </a:cubicBezTo>
                  <a:cubicBezTo>
                    <a:pt x="20675" y="21197"/>
                    <a:pt x="20675" y="22514"/>
                    <a:pt x="21101" y="23719"/>
                  </a:cubicBezTo>
                  <a:cubicBezTo>
                    <a:pt x="20781" y="24834"/>
                    <a:pt x="20781" y="26020"/>
                    <a:pt x="21101" y="27135"/>
                  </a:cubicBezTo>
                  <a:cubicBezTo>
                    <a:pt x="22964" y="30550"/>
                    <a:pt x="27622" y="31482"/>
                    <a:pt x="35074" y="33034"/>
                  </a:cubicBezTo>
                  <a:lnTo>
                    <a:pt x="43147" y="34897"/>
                  </a:lnTo>
                  <a:cubicBezTo>
                    <a:pt x="51190" y="35969"/>
                    <a:pt x="58689" y="39555"/>
                    <a:pt x="64573" y="45144"/>
                  </a:cubicBezTo>
                  <a:cubicBezTo>
                    <a:pt x="67964" y="48849"/>
                    <a:pt x="69650" y="53802"/>
                    <a:pt x="69231" y="58807"/>
                  </a:cubicBezTo>
                  <a:cubicBezTo>
                    <a:pt x="69653" y="65614"/>
                    <a:pt x="66762" y="72206"/>
                    <a:pt x="61468" y="76506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09EB21D-8D8D-6065-D365-3ED664E6E787}"/>
                </a:ext>
              </a:extLst>
            </p:cNvPr>
            <p:cNvSpPr/>
            <p:nvPr/>
          </p:nvSpPr>
          <p:spPr>
            <a:xfrm>
              <a:off x="11557146" y="6417751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5F4C723-C023-DFFD-46F2-DAE1F97E732B}"/>
                </a:ext>
              </a:extLst>
            </p:cNvPr>
            <p:cNvSpPr/>
            <p:nvPr/>
          </p:nvSpPr>
          <p:spPr>
            <a:xfrm>
              <a:off x="11583850" y="6417751"/>
              <a:ext cx="59308" cy="80733"/>
            </a:xfrm>
            <a:custGeom>
              <a:avLst/>
              <a:gdLst>
                <a:gd name="connsiteX0" fmla="*/ 36951 w 59308"/>
                <a:gd name="connsiteY0" fmla="*/ 13663 h 80733"/>
                <a:gd name="connsiteX1" fmla="*/ 36951 w 59308"/>
                <a:gd name="connsiteY1" fmla="*/ 80734 h 80733"/>
                <a:gd name="connsiteX2" fmla="*/ 22047 w 59308"/>
                <a:gd name="connsiteY2" fmla="*/ 80734 h 80733"/>
                <a:gd name="connsiteX3" fmla="*/ 22047 w 59308"/>
                <a:gd name="connsiteY3" fmla="*/ 13663 h 80733"/>
                <a:gd name="connsiteX4" fmla="*/ 0 w 59308"/>
                <a:gd name="connsiteY4" fmla="*/ 13663 h 80733"/>
                <a:gd name="connsiteX5" fmla="*/ 0 w 59308"/>
                <a:gd name="connsiteY5" fmla="*/ 0 h 80733"/>
                <a:gd name="connsiteX6" fmla="*/ 59308 w 59308"/>
                <a:gd name="connsiteY6" fmla="*/ 0 h 80733"/>
                <a:gd name="connsiteX7" fmla="*/ 59308 w 59308"/>
                <a:gd name="connsiteY7" fmla="*/ 13663 h 80733"/>
                <a:gd name="connsiteX8" fmla="*/ 36951 w 59308"/>
                <a:gd name="connsiteY8" fmla="*/ 13663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08" h="80733">
                  <a:moveTo>
                    <a:pt x="36951" y="13663"/>
                  </a:moveTo>
                  <a:lnTo>
                    <a:pt x="36951" y="80734"/>
                  </a:lnTo>
                  <a:lnTo>
                    <a:pt x="22047" y="80734"/>
                  </a:lnTo>
                  <a:lnTo>
                    <a:pt x="22047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9308" y="0"/>
                  </a:lnTo>
                  <a:lnTo>
                    <a:pt x="59308" y="13663"/>
                  </a:lnTo>
                  <a:lnTo>
                    <a:pt x="3695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F7DDF3A-E1A3-D14B-153C-1DD84440758F}"/>
                </a:ext>
              </a:extLst>
            </p:cNvPr>
            <p:cNvSpPr/>
            <p:nvPr/>
          </p:nvSpPr>
          <p:spPr>
            <a:xfrm>
              <a:off x="11638812" y="6396015"/>
              <a:ext cx="72039" cy="102159"/>
            </a:xfrm>
            <a:custGeom>
              <a:avLst/>
              <a:gdLst>
                <a:gd name="connsiteX0" fmla="*/ 56500 w 72039"/>
                <a:gd name="connsiteY0" fmla="*/ 102138 h 102159"/>
                <a:gd name="connsiteX1" fmla="*/ 51842 w 72039"/>
                <a:gd name="connsiteY1" fmla="*/ 86612 h 102159"/>
                <a:gd name="connsiteX2" fmla="*/ 20790 w 72039"/>
                <a:gd name="connsiteY2" fmla="*/ 86612 h 102159"/>
                <a:gd name="connsiteX3" fmla="*/ 16133 w 72039"/>
                <a:gd name="connsiteY3" fmla="*/ 102138 h 102159"/>
                <a:gd name="connsiteX4" fmla="*/ -14 w 72039"/>
                <a:gd name="connsiteY4" fmla="*/ 102138 h 102159"/>
                <a:gd name="connsiteX5" fmla="*/ 27311 w 72039"/>
                <a:gd name="connsiteY5" fmla="*/ 21714 h 102159"/>
                <a:gd name="connsiteX6" fmla="*/ 44390 w 72039"/>
                <a:gd name="connsiteY6" fmla="*/ 21714 h 102159"/>
                <a:gd name="connsiteX7" fmla="*/ 72025 w 72039"/>
                <a:gd name="connsiteY7" fmla="*/ 102138 h 102159"/>
                <a:gd name="connsiteX8" fmla="*/ 36627 w 72039"/>
                <a:gd name="connsiteY8" fmla="*/ 36309 h 102159"/>
                <a:gd name="connsiteX9" fmla="*/ 25448 w 72039"/>
                <a:gd name="connsiteY9" fmla="*/ 73260 h 102159"/>
                <a:gd name="connsiteX10" fmla="*/ 47805 w 72039"/>
                <a:gd name="connsiteY10" fmla="*/ 73260 h 102159"/>
                <a:gd name="connsiteX11" fmla="*/ 40663 w 72039"/>
                <a:gd name="connsiteY11" fmla="*/ 13952 h 102159"/>
                <a:gd name="connsiteX12" fmla="*/ 30416 w 72039"/>
                <a:gd name="connsiteY12" fmla="*/ 13952 h 102159"/>
                <a:gd name="connsiteX13" fmla="*/ 36627 w 72039"/>
                <a:gd name="connsiteY13" fmla="*/ -22 h 102159"/>
                <a:gd name="connsiteX14" fmla="*/ 52773 w 72039"/>
                <a:gd name="connsiteY14" fmla="*/ -22 h 10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039" h="102159">
                  <a:moveTo>
                    <a:pt x="56500" y="102138"/>
                  </a:moveTo>
                  <a:lnTo>
                    <a:pt x="51842" y="86612"/>
                  </a:lnTo>
                  <a:lnTo>
                    <a:pt x="20790" y="86612"/>
                  </a:lnTo>
                  <a:lnTo>
                    <a:pt x="16133" y="102138"/>
                  </a:lnTo>
                  <a:lnTo>
                    <a:pt x="-14" y="102138"/>
                  </a:lnTo>
                  <a:lnTo>
                    <a:pt x="27311" y="21714"/>
                  </a:lnTo>
                  <a:lnTo>
                    <a:pt x="44390" y="21714"/>
                  </a:lnTo>
                  <a:lnTo>
                    <a:pt x="72025" y="102138"/>
                  </a:lnTo>
                  <a:close/>
                  <a:moveTo>
                    <a:pt x="36627" y="36309"/>
                  </a:moveTo>
                  <a:lnTo>
                    <a:pt x="25448" y="73260"/>
                  </a:lnTo>
                  <a:lnTo>
                    <a:pt x="47805" y="73260"/>
                  </a:lnTo>
                  <a:close/>
                  <a:moveTo>
                    <a:pt x="40663" y="13952"/>
                  </a:moveTo>
                  <a:lnTo>
                    <a:pt x="30416" y="13952"/>
                  </a:lnTo>
                  <a:lnTo>
                    <a:pt x="36627" y="-22"/>
                  </a:lnTo>
                  <a:lnTo>
                    <a:pt x="52773" y="-22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2F1087E-8FBE-703C-A30C-73FF4BD683C8}"/>
                </a:ext>
              </a:extLst>
            </p:cNvPr>
            <p:cNvSpPr/>
            <p:nvPr/>
          </p:nvSpPr>
          <p:spPr>
            <a:xfrm>
              <a:off x="11721719" y="6417725"/>
              <a:ext cx="63034" cy="80449"/>
            </a:xfrm>
            <a:custGeom>
              <a:avLst/>
              <a:gdLst>
                <a:gd name="connsiteX0" fmla="*/ 44390 w 63034"/>
                <a:gd name="connsiteY0" fmla="*/ 80428 h 80449"/>
                <a:gd name="connsiteX1" fmla="*/ 28553 w 63034"/>
                <a:gd name="connsiteY1" fmla="*/ 49376 h 80449"/>
                <a:gd name="connsiteX2" fmla="*/ 14890 w 63034"/>
                <a:gd name="connsiteY2" fmla="*/ 49376 h 80449"/>
                <a:gd name="connsiteX3" fmla="*/ 14890 w 63034"/>
                <a:gd name="connsiteY3" fmla="*/ 80428 h 80449"/>
                <a:gd name="connsiteX4" fmla="*/ -14 w 63034"/>
                <a:gd name="connsiteY4" fmla="*/ 80428 h 80449"/>
                <a:gd name="connsiteX5" fmla="*/ -14 w 63034"/>
                <a:gd name="connsiteY5" fmla="*/ 5 h 80449"/>
                <a:gd name="connsiteX6" fmla="*/ 32900 w 63034"/>
                <a:gd name="connsiteY6" fmla="*/ 5 h 80449"/>
                <a:gd name="connsiteX7" fmla="*/ 54637 w 63034"/>
                <a:gd name="connsiteY7" fmla="*/ 9631 h 80449"/>
                <a:gd name="connsiteX8" fmla="*/ 59605 w 63034"/>
                <a:gd name="connsiteY8" fmla="*/ 25467 h 80449"/>
                <a:gd name="connsiteX9" fmla="*/ 59605 w 63034"/>
                <a:gd name="connsiteY9" fmla="*/ 34472 h 80449"/>
                <a:gd name="connsiteX10" fmla="*/ 45321 w 63034"/>
                <a:gd name="connsiteY10" fmla="*/ 47513 h 80449"/>
                <a:gd name="connsiteX11" fmla="*/ 63020 w 63034"/>
                <a:gd name="connsiteY11" fmla="*/ 80428 h 80449"/>
                <a:gd name="connsiteX12" fmla="*/ 39111 w 63034"/>
                <a:gd name="connsiteY12" fmla="*/ 15220 h 80449"/>
                <a:gd name="connsiteX13" fmla="*/ 27001 w 63034"/>
                <a:gd name="connsiteY13" fmla="*/ 13046 h 80449"/>
                <a:gd name="connsiteX14" fmla="*/ 14890 w 63034"/>
                <a:gd name="connsiteY14" fmla="*/ 13046 h 80449"/>
                <a:gd name="connsiteX15" fmla="*/ 14890 w 63034"/>
                <a:gd name="connsiteY15" fmla="*/ 38198 h 80449"/>
                <a:gd name="connsiteX16" fmla="*/ 20169 w 63034"/>
                <a:gd name="connsiteY16" fmla="*/ 38198 h 80449"/>
                <a:gd name="connsiteX17" fmla="*/ 38179 w 63034"/>
                <a:gd name="connsiteY17" fmla="*/ 36024 h 80449"/>
                <a:gd name="connsiteX18" fmla="*/ 44390 w 63034"/>
                <a:gd name="connsiteY18" fmla="*/ 25467 h 80449"/>
                <a:gd name="connsiteX19" fmla="*/ 39111 w 63034"/>
                <a:gd name="connsiteY19" fmla="*/ 15220 h 8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034" h="80449">
                  <a:moveTo>
                    <a:pt x="44390" y="80428"/>
                  </a:moveTo>
                  <a:lnTo>
                    <a:pt x="28553" y="49376"/>
                  </a:lnTo>
                  <a:lnTo>
                    <a:pt x="14890" y="49376"/>
                  </a:lnTo>
                  <a:lnTo>
                    <a:pt x="14890" y="80428"/>
                  </a:lnTo>
                  <a:lnTo>
                    <a:pt x="-14" y="80428"/>
                  </a:lnTo>
                  <a:lnTo>
                    <a:pt x="-14" y="5"/>
                  </a:lnTo>
                  <a:lnTo>
                    <a:pt x="32900" y="5"/>
                  </a:lnTo>
                  <a:cubicBezTo>
                    <a:pt x="41253" y="-365"/>
                    <a:pt x="49299" y="3197"/>
                    <a:pt x="54637" y="9631"/>
                  </a:cubicBezTo>
                  <a:cubicBezTo>
                    <a:pt x="57913" y="14257"/>
                    <a:pt x="59651" y="19797"/>
                    <a:pt x="59605" y="25467"/>
                  </a:cubicBezTo>
                  <a:cubicBezTo>
                    <a:pt x="60015" y="28454"/>
                    <a:pt x="60015" y="31485"/>
                    <a:pt x="59605" y="34472"/>
                  </a:cubicBezTo>
                  <a:cubicBezTo>
                    <a:pt x="57105" y="40788"/>
                    <a:pt x="51836" y="45598"/>
                    <a:pt x="45321" y="47513"/>
                  </a:cubicBezTo>
                  <a:lnTo>
                    <a:pt x="63020" y="80428"/>
                  </a:lnTo>
                  <a:close/>
                  <a:moveTo>
                    <a:pt x="39111" y="15220"/>
                  </a:moveTo>
                  <a:cubicBezTo>
                    <a:pt x="35369" y="13344"/>
                    <a:pt x="31162" y="12590"/>
                    <a:pt x="27001" y="13046"/>
                  </a:cubicBezTo>
                  <a:lnTo>
                    <a:pt x="14890" y="13046"/>
                  </a:lnTo>
                  <a:lnTo>
                    <a:pt x="14890" y="38198"/>
                  </a:lnTo>
                  <a:lnTo>
                    <a:pt x="20169" y="38198"/>
                  </a:lnTo>
                  <a:cubicBezTo>
                    <a:pt x="26262" y="38931"/>
                    <a:pt x="32438" y="38186"/>
                    <a:pt x="38179" y="36024"/>
                  </a:cubicBezTo>
                  <a:cubicBezTo>
                    <a:pt x="42110" y="33994"/>
                    <a:pt x="44523" y="29889"/>
                    <a:pt x="44390" y="25467"/>
                  </a:cubicBezTo>
                  <a:cubicBezTo>
                    <a:pt x="44532" y="21365"/>
                    <a:pt x="42533" y="17487"/>
                    <a:pt x="39111" y="15220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C6A39E-805C-FA5C-5014-9D0FF7B74130}"/>
                </a:ext>
              </a:extLst>
            </p:cNvPr>
            <p:cNvSpPr/>
            <p:nvPr/>
          </p:nvSpPr>
          <p:spPr>
            <a:xfrm>
              <a:off x="11795311" y="6417751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539A1E0-81F9-1A90-668B-C23BDC1F63E1}"/>
                </a:ext>
              </a:extLst>
            </p:cNvPr>
            <p:cNvSpPr/>
            <p:nvPr/>
          </p:nvSpPr>
          <p:spPr>
            <a:xfrm>
              <a:off x="11825052" y="6415553"/>
              <a:ext cx="78166" cy="84824"/>
            </a:xfrm>
            <a:custGeom>
              <a:avLst/>
              <a:gdLst>
                <a:gd name="connsiteX0" fmla="*/ 65884 w 78166"/>
                <a:gd name="connsiteY0" fmla="*/ 73285 h 84824"/>
                <a:gd name="connsiteX1" fmla="*/ 52221 w 78166"/>
                <a:gd name="connsiteY1" fmla="*/ 82600 h 84824"/>
                <a:gd name="connsiteX2" fmla="*/ 38248 w 78166"/>
                <a:gd name="connsiteY2" fmla="*/ 84774 h 84824"/>
                <a:gd name="connsiteX3" fmla="*/ 10612 w 78166"/>
                <a:gd name="connsiteY3" fmla="*/ 72353 h 84824"/>
                <a:gd name="connsiteX4" fmla="*/ 55 w 78166"/>
                <a:gd name="connsiteY4" fmla="*/ 41302 h 84824"/>
                <a:gd name="connsiteX5" fmla="*/ 2228 w 78166"/>
                <a:gd name="connsiteY5" fmla="*/ 25776 h 84824"/>
                <a:gd name="connsiteX6" fmla="*/ 39490 w 78166"/>
                <a:gd name="connsiteY6" fmla="*/ 3 h 84824"/>
                <a:gd name="connsiteX7" fmla="*/ 68058 w 78166"/>
                <a:gd name="connsiteY7" fmla="*/ 12734 h 84824"/>
                <a:gd name="connsiteX8" fmla="*/ 77994 w 78166"/>
                <a:gd name="connsiteY8" fmla="*/ 43786 h 84824"/>
                <a:gd name="connsiteX9" fmla="*/ 66815 w 78166"/>
                <a:gd name="connsiteY9" fmla="*/ 74837 h 84824"/>
                <a:gd name="connsiteX10" fmla="*/ 57190 w 78166"/>
                <a:gd name="connsiteY10" fmla="*/ 24534 h 84824"/>
                <a:gd name="connsiteX11" fmla="*/ 38559 w 78166"/>
                <a:gd name="connsiteY11" fmla="*/ 13976 h 84824"/>
                <a:gd name="connsiteX12" fmla="*/ 28312 w 78166"/>
                <a:gd name="connsiteY12" fmla="*/ 16150 h 84824"/>
                <a:gd name="connsiteX13" fmla="*/ 15581 w 78166"/>
                <a:gd name="connsiteY13" fmla="*/ 41923 h 84824"/>
                <a:gd name="connsiteX14" fmla="*/ 26759 w 78166"/>
                <a:gd name="connsiteY14" fmla="*/ 67385 h 84824"/>
                <a:gd name="connsiteX15" fmla="*/ 38559 w 78166"/>
                <a:gd name="connsiteY15" fmla="*/ 70801 h 84824"/>
                <a:gd name="connsiteX16" fmla="*/ 47874 w 78166"/>
                <a:gd name="connsiteY16" fmla="*/ 68627 h 84824"/>
                <a:gd name="connsiteX17" fmla="*/ 61847 w 78166"/>
                <a:gd name="connsiteY17" fmla="*/ 44096 h 84824"/>
                <a:gd name="connsiteX18" fmla="*/ 57190 w 78166"/>
                <a:gd name="connsiteY18" fmla="*/ 24534 h 8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166" h="84824">
                  <a:moveTo>
                    <a:pt x="65884" y="73285"/>
                  </a:moveTo>
                  <a:cubicBezTo>
                    <a:pt x="62034" y="77312"/>
                    <a:pt x="57379" y="80489"/>
                    <a:pt x="52221" y="82600"/>
                  </a:cubicBezTo>
                  <a:cubicBezTo>
                    <a:pt x="47691" y="83988"/>
                    <a:pt x="42987" y="84718"/>
                    <a:pt x="38248" y="84774"/>
                  </a:cubicBezTo>
                  <a:cubicBezTo>
                    <a:pt x="27594" y="85218"/>
                    <a:pt x="17354" y="80616"/>
                    <a:pt x="10612" y="72353"/>
                  </a:cubicBezTo>
                  <a:cubicBezTo>
                    <a:pt x="3203" y="63761"/>
                    <a:pt x="-582" y="52629"/>
                    <a:pt x="55" y="41302"/>
                  </a:cubicBezTo>
                  <a:cubicBezTo>
                    <a:pt x="-48" y="36045"/>
                    <a:pt x="688" y="30803"/>
                    <a:pt x="2228" y="25776"/>
                  </a:cubicBezTo>
                  <a:cubicBezTo>
                    <a:pt x="7578" y="9887"/>
                    <a:pt x="22735" y="-599"/>
                    <a:pt x="39490" y="3"/>
                  </a:cubicBezTo>
                  <a:cubicBezTo>
                    <a:pt x="50420" y="-149"/>
                    <a:pt x="60863" y="4506"/>
                    <a:pt x="68058" y="12734"/>
                  </a:cubicBezTo>
                  <a:cubicBezTo>
                    <a:pt x="75392" y="21339"/>
                    <a:pt x="78972" y="32523"/>
                    <a:pt x="77994" y="43786"/>
                  </a:cubicBezTo>
                  <a:cubicBezTo>
                    <a:pt x="78271" y="55169"/>
                    <a:pt x="74283" y="66242"/>
                    <a:pt x="66815" y="74837"/>
                  </a:cubicBezTo>
                  <a:close/>
                  <a:moveTo>
                    <a:pt x="57190" y="24534"/>
                  </a:moveTo>
                  <a:cubicBezTo>
                    <a:pt x="53358" y="17892"/>
                    <a:pt x="46225" y="13852"/>
                    <a:pt x="38559" y="13976"/>
                  </a:cubicBezTo>
                  <a:cubicBezTo>
                    <a:pt x="35034" y="14017"/>
                    <a:pt x="31550" y="14756"/>
                    <a:pt x="28312" y="16150"/>
                  </a:cubicBezTo>
                  <a:cubicBezTo>
                    <a:pt x="19527" y="21634"/>
                    <a:pt x="14596" y="31613"/>
                    <a:pt x="15581" y="41923"/>
                  </a:cubicBezTo>
                  <a:cubicBezTo>
                    <a:pt x="15087" y="51698"/>
                    <a:pt x="19229" y="61134"/>
                    <a:pt x="26759" y="67385"/>
                  </a:cubicBezTo>
                  <a:cubicBezTo>
                    <a:pt x="30308" y="69574"/>
                    <a:pt x="34388" y="70754"/>
                    <a:pt x="38559" y="70801"/>
                  </a:cubicBezTo>
                  <a:cubicBezTo>
                    <a:pt x="41785" y="70757"/>
                    <a:pt x="44962" y="70015"/>
                    <a:pt x="47874" y="68627"/>
                  </a:cubicBezTo>
                  <a:cubicBezTo>
                    <a:pt x="57177" y="64149"/>
                    <a:pt x="62739" y="54384"/>
                    <a:pt x="61847" y="44096"/>
                  </a:cubicBezTo>
                  <a:cubicBezTo>
                    <a:pt x="62353" y="37249"/>
                    <a:pt x="60726" y="30418"/>
                    <a:pt x="57190" y="2453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3B9A7A6-DF29-AC10-7BF7-4677476EE068}"/>
                </a:ext>
              </a:extLst>
            </p:cNvPr>
            <p:cNvSpPr/>
            <p:nvPr/>
          </p:nvSpPr>
          <p:spPr>
            <a:xfrm>
              <a:off x="11069326" y="6546686"/>
              <a:ext cx="68184" cy="81060"/>
            </a:xfrm>
            <a:custGeom>
              <a:avLst/>
              <a:gdLst>
                <a:gd name="connsiteX0" fmla="*/ 45321 w 68184"/>
                <a:gd name="connsiteY0" fmla="*/ 78779 h 81060"/>
                <a:gd name="connsiteX1" fmla="*/ 25448 w 68184"/>
                <a:gd name="connsiteY1" fmla="*/ 80952 h 81060"/>
                <a:gd name="connsiteX2" fmla="*/ -14 w 68184"/>
                <a:gd name="connsiteY2" fmla="*/ 80952 h 81060"/>
                <a:gd name="connsiteX3" fmla="*/ -14 w 68184"/>
                <a:gd name="connsiteY3" fmla="*/ 218 h 81060"/>
                <a:gd name="connsiteX4" fmla="*/ 28553 w 68184"/>
                <a:gd name="connsiteY4" fmla="*/ 218 h 81060"/>
                <a:gd name="connsiteX5" fmla="*/ 40353 w 68184"/>
                <a:gd name="connsiteY5" fmla="*/ 218 h 81060"/>
                <a:gd name="connsiteX6" fmla="*/ 59605 w 68184"/>
                <a:gd name="connsiteY6" fmla="*/ 12328 h 81060"/>
                <a:gd name="connsiteX7" fmla="*/ 67989 w 68184"/>
                <a:gd name="connsiteY7" fmla="*/ 40275 h 81060"/>
                <a:gd name="connsiteX8" fmla="*/ 45321 w 68184"/>
                <a:gd name="connsiteY8" fmla="*/ 77847 h 81060"/>
                <a:gd name="connsiteX9" fmla="*/ 45321 w 68184"/>
                <a:gd name="connsiteY9" fmla="*/ 19160 h 81060"/>
                <a:gd name="connsiteX10" fmla="*/ 36937 w 68184"/>
                <a:gd name="connsiteY10" fmla="*/ 14812 h 81060"/>
                <a:gd name="connsiteX11" fmla="*/ 23896 w 68184"/>
                <a:gd name="connsiteY11" fmla="*/ 14812 h 81060"/>
                <a:gd name="connsiteX12" fmla="*/ 15822 w 68184"/>
                <a:gd name="connsiteY12" fmla="*/ 14812 h 81060"/>
                <a:gd name="connsiteX13" fmla="*/ 15822 w 68184"/>
                <a:gd name="connsiteY13" fmla="*/ 68221 h 81060"/>
                <a:gd name="connsiteX14" fmla="*/ 18927 w 68184"/>
                <a:gd name="connsiteY14" fmla="*/ 68221 h 81060"/>
                <a:gd name="connsiteX15" fmla="*/ 35385 w 68184"/>
                <a:gd name="connsiteY15" fmla="*/ 68221 h 81060"/>
                <a:gd name="connsiteX16" fmla="*/ 47184 w 68184"/>
                <a:gd name="connsiteY16" fmla="*/ 62011 h 81060"/>
                <a:gd name="connsiteX17" fmla="*/ 52152 w 68184"/>
                <a:gd name="connsiteY17" fmla="*/ 42759 h 81060"/>
                <a:gd name="connsiteX18" fmla="*/ 44390 w 68184"/>
                <a:gd name="connsiteY18" fmla="*/ 19160 h 8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184" h="81060">
                  <a:moveTo>
                    <a:pt x="45321" y="78779"/>
                  </a:moveTo>
                  <a:cubicBezTo>
                    <a:pt x="38856" y="80570"/>
                    <a:pt x="32146" y="81306"/>
                    <a:pt x="25448" y="80952"/>
                  </a:cubicBezTo>
                  <a:lnTo>
                    <a:pt x="-14" y="80952"/>
                  </a:lnTo>
                  <a:lnTo>
                    <a:pt x="-14" y="218"/>
                  </a:lnTo>
                  <a:lnTo>
                    <a:pt x="28553" y="218"/>
                  </a:lnTo>
                  <a:cubicBezTo>
                    <a:pt x="32481" y="-102"/>
                    <a:pt x="36425" y="-102"/>
                    <a:pt x="40353" y="218"/>
                  </a:cubicBezTo>
                  <a:cubicBezTo>
                    <a:pt x="48069" y="1674"/>
                    <a:pt x="54950" y="6003"/>
                    <a:pt x="59605" y="12328"/>
                  </a:cubicBezTo>
                  <a:cubicBezTo>
                    <a:pt x="65489" y="20423"/>
                    <a:pt x="68445" y="30279"/>
                    <a:pt x="67989" y="40275"/>
                  </a:cubicBezTo>
                  <a:cubicBezTo>
                    <a:pt x="69597" y="56440"/>
                    <a:pt x="60369" y="71733"/>
                    <a:pt x="45321" y="77847"/>
                  </a:cubicBezTo>
                  <a:close/>
                  <a:moveTo>
                    <a:pt x="45321" y="19160"/>
                  </a:moveTo>
                  <a:cubicBezTo>
                    <a:pt x="42868" y="17129"/>
                    <a:pt x="40008" y="15648"/>
                    <a:pt x="36937" y="14812"/>
                  </a:cubicBezTo>
                  <a:cubicBezTo>
                    <a:pt x="32612" y="14219"/>
                    <a:pt x="28224" y="14219"/>
                    <a:pt x="23896" y="14812"/>
                  </a:cubicBezTo>
                  <a:lnTo>
                    <a:pt x="15822" y="14812"/>
                  </a:lnTo>
                  <a:lnTo>
                    <a:pt x="15822" y="68221"/>
                  </a:lnTo>
                  <a:lnTo>
                    <a:pt x="18927" y="68221"/>
                  </a:lnTo>
                  <a:cubicBezTo>
                    <a:pt x="24405" y="68628"/>
                    <a:pt x="29907" y="68628"/>
                    <a:pt x="35385" y="68221"/>
                  </a:cubicBezTo>
                  <a:cubicBezTo>
                    <a:pt x="39968" y="67737"/>
                    <a:pt x="44191" y="65513"/>
                    <a:pt x="47184" y="62011"/>
                  </a:cubicBezTo>
                  <a:cubicBezTo>
                    <a:pt x="50569" y="56167"/>
                    <a:pt x="52286" y="49509"/>
                    <a:pt x="52152" y="42759"/>
                  </a:cubicBezTo>
                  <a:cubicBezTo>
                    <a:pt x="53444" y="34108"/>
                    <a:pt x="50566" y="25354"/>
                    <a:pt x="44390" y="19160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16C472-958A-213B-63A3-F9B636C44E5A}"/>
                </a:ext>
              </a:extLst>
            </p:cNvPr>
            <p:cNvSpPr/>
            <p:nvPr/>
          </p:nvSpPr>
          <p:spPr>
            <a:xfrm>
              <a:off x="11150681" y="6547236"/>
              <a:ext cx="59929" cy="80423"/>
            </a:xfrm>
            <a:custGeom>
              <a:avLst/>
              <a:gdLst>
                <a:gd name="connsiteX0" fmla="*/ 0 w 59929"/>
                <a:gd name="connsiteY0" fmla="*/ 80423 h 80423"/>
                <a:gd name="connsiteX1" fmla="*/ 0 w 59929"/>
                <a:gd name="connsiteY1" fmla="*/ 0 h 80423"/>
                <a:gd name="connsiteX2" fmla="*/ 57135 w 59929"/>
                <a:gd name="connsiteY2" fmla="*/ 0 h 80423"/>
                <a:gd name="connsiteX3" fmla="*/ 57135 w 59929"/>
                <a:gd name="connsiteY3" fmla="*/ 13352 h 80423"/>
                <a:gd name="connsiteX4" fmla="*/ 14594 w 59929"/>
                <a:gd name="connsiteY4" fmla="*/ 13352 h 80423"/>
                <a:gd name="connsiteX5" fmla="*/ 14594 w 59929"/>
                <a:gd name="connsiteY5" fmla="*/ 32294 h 80423"/>
                <a:gd name="connsiteX6" fmla="*/ 53719 w 59929"/>
                <a:gd name="connsiteY6" fmla="*/ 32294 h 80423"/>
                <a:gd name="connsiteX7" fmla="*/ 53719 w 59929"/>
                <a:gd name="connsiteY7" fmla="*/ 45335 h 80423"/>
                <a:gd name="connsiteX8" fmla="*/ 14594 w 59929"/>
                <a:gd name="connsiteY8" fmla="*/ 45335 h 80423"/>
                <a:gd name="connsiteX9" fmla="*/ 14594 w 59929"/>
                <a:gd name="connsiteY9" fmla="*/ 66761 h 80423"/>
                <a:gd name="connsiteX10" fmla="*/ 59929 w 59929"/>
                <a:gd name="connsiteY10" fmla="*/ 66761 h 80423"/>
                <a:gd name="connsiteX11" fmla="*/ 59929 w 59929"/>
                <a:gd name="connsiteY11" fmla="*/ 80423 h 80423"/>
                <a:gd name="connsiteX12" fmla="*/ 0 w 59929"/>
                <a:gd name="connsiteY12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929" h="80423">
                  <a:moveTo>
                    <a:pt x="0" y="80423"/>
                  </a:moveTo>
                  <a:lnTo>
                    <a:pt x="0" y="0"/>
                  </a:lnTo>
                  <a:lnTo>
                    <a:pt x="57135" y="0"/>
                  </a:lnTo>
                  <a:lnTo>
                    <a:pt x="57135" y="13352"/>
                  </a:lnTo>
                  <a:lnTo>
                    <a:pt x="14594" y="13352"/>
                  </a:lnTo>
                  <a:lnTo>
                    <a:pt x="14594" y="32294"/>
                  </a:lnTo>
                  <a:lnTo>
                    <a:pt x="53719" y="32294"/>
                  </a:lnTo>
                  <a:lnTo>
                    <a:pt x="53719" y="45335"/>
                  </a:lnTo>
                  <a:lnTo>
                    <a:pt x="14594" y="45335"/>
                  </a:lnTo>
                  <a:lnTo>
                    <a:pt x="14594" y="66761"/>
                  </a:lnTo>
                  <a:lnTo>
                    <a:pt x="59929" y="66761"/>
                  </a:lnTo>
                  <a:lnTo>
                    <a:pt x="59929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067A536-8F1F-2A1A-035C-E6D672F44540}"/>
                </a:ext>
              </a:extLst>
            </p:cNvPr>
            <p:cNvSpPr/>
            <p:nvPr/>
          </p:nvSpPr>
          <p:spPr>
            <a:xfrm>
              <a:off x="11255325" y="6547236"/>
              <a:ext cx="46887" cy="80423"/>
            </a:xfrm>
            <a:custGeom>
              <a:avLst/>
              <a:gdLst>
                <a:gd name="connsiteX0" fmla="*/ 0 w 46887"/>
                <a:gd name="connsiteY0" fmla="*/ 80423 h 80423"/>
                <a:gd name="connsiteX1" fmla="*/ 0 w 46887"/>
                <a:gd name="connsiteY1" fmla="*/ 0 h 80423"/>
                <a:gd name="connsiteX2" fmla="*/ 14905 w 46887"/>
                <a:gd name="connsiteY2" fmla="*/ 0 h 80423"/>
                <a:gd name="connsiteX3" fmla="*/ 14905 w 46887"/>
                <a:gd name="connsiteY3" fmla="*/ 66761 h 80423"/>
                <a:gd name="connsiteX4" fmla="*/ 46888 w 46887"/>
                <a:gd name="connsiteY4" fmla="*/ 66761 h 80423"/>
                <a:gd name="connsiteX5" fmla="*/ 46888 w 46887"/>
                <a:gd name="connsiteY5" fmla="*/ 80423 h 80423"/>
                <a:gd name="connsiteX6" fmla="*/ 0 w 46887"/>
                <a:gd name="connsiteY6" fmla="*/ 80423 h 80423"/>
                <a:gd name="connsiteX7" fmla="*/ 0 w 46887"/>
                <a:gd name="connsiteY7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87" h="80423">
                  <a:moveTo>
                    <a:pt x="0" y="80423"/>
                  </a:moveTo>
                  <a:lnTo>
                    <a:pt x="0" y="0"/>
                  </a:lnTo>
                  <a:lnTo>
                    <a:pt x="14905" y="0"/>
                  </a:lnTo>
                  <a:lnTo>
                    <a:pt x="14905" y="66761"/>
                  </a:lnTo>
                  <a:lnTo>
                    <a:pt x="46888" y="66761"/>
                  </a:lnTo>
                  <a:lnTo>
                    <a:pt x="46888" y="80423"/>
                  </a:lnTo>
                  <a:lnTo>
                    <a:pt x="0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3C2EC8-8FE1-8CF7-F7ED-E81963341DF1}"/>
                </a:ext>
              </a:extLst>
            </p:cNvPr>
            <p:cNvSpPr/>
            <p:nvPr/>
          </p:nvSpPr>
          <p:spPr>
            <a:xfrm>
              <a:off x="11314323" y="6547236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9E0CE05-9A6F-C57D-C974-9F98093DBCC4}"/>
                </a:ext>
              </a:extLst>
            </p:cNvPr>
            <p:cNvSpPr/>
            <p:nvPr/>
          </p:nvSpPr>
          <p:spPr>
            <a:xfrm>
              <a:off x="11341648" y="6545212"/>
              <a:ext cx="69582" cy="84347"/>
            </a:xfrm>
            <a:custGeom>
              <a:avLst/>
              <a:gdLst>
                <a:gd name="connsiteX0" fmla="*/ 61157 w 69582"/>
                <a:gd name="connsiteY0" fmla="*/ 75905 h 84347"/>
                <a:gd name="connsiteX1" fmla="*/ 34763 w 69582"/>
                <a:gd name="connsiteY1" fmla="*/ 84289 h 84347"/>
                <a:gd name="connsiteX2" fmla="*/ 3712 w 69582"/>
                <a:gd name="connsiteY2" fmla="*/ 72490 h 84347"/>
                <a:gd name="connsiteX3" fmla="*/ -14 w 69582"/>
                <a:gd name="connsiteY3" fmla="*/ 67211 h 84347"/>
                <a:gd name="connsiteX4" fmla="*/ 12717 w 69582"/>
                <a:gd name="connsiteY4" fmla="*/ 58206 h 84347"/>
                <a:gd name="connsiteX5" fmla="*/ 37558 w 69582"/>
                <a:gd name="connsiteY5" fmla="*/ 70316 h 84347"/>
                <a:gd name="connsiteX6" fmla="*/ 43458 w 69582"/>
                <a:gd name="connsiteY6" fmla="*/ 70316 h 84347"/>
                <a:gd name="connsiteX7" fmla="*/ 53084 w 69582"/>
                <a:gd name="connsiteY7" fmla="*/ 60069 h 84347"/>
                <a:gd name="connsiteX8" fmla="*/ 53084 w 69582"/>
                <a:gd name="connsiteY8" fmla="*/ 55411 h 84347"/>
                <a:gd name="connsiteX9" fmla="*/ 39111 w 69582"/>
                <a:gd name="connsiteY9" fmla="*/ 49822 h 84347"/>
                <a:gd name="connsiteX10" fmla="*/ 29485 w 69582"/>
                <a:gd name="connsiteY10" fmla="*/ 47649 h 84347"/>
                <a:gd name="connsiteX11" fmla="*/ 17375 w 69582"/>
                <a:gd name="connsiteY11" fmla="*/ 43922 h 84347"/>
                <a:gd name="connsiteX12" fmla="*/ 5885 w 69582"/>
                <a:gd name="connsiteY12" fmla="*/ 24981 h 84347"/>
                <a:gd name="connsiteX13" fmla="*/ 8991 w 69582"/>
                <a:gd name="connsiteY13" fmla="*/ 13181 h 84347"/>
                <a:gd name="connsiteX14" fmla="*/ 37558 w 69582"/>
                <a:gd name="connsiteY14" fmla="*/ 140 h 84347"/>
                <a:gd name="connsiteX15" fmla="*/ 68610 w 69582"/>
                <a:gd name="connsiteY15" fmla="*/ 16286 h 84347"/>
                <a:gd name="connsiteX16" fmla="*/ 56189 w 69582"/>
                <a:gd name="connsiteY16" fmla="*/ 25602 h 84347"/>
                <a:gd name="connsiteX17" fmla="*/ 35385 w 69582"/>
                <a:gd name="connsiteY17" fmla="*/ 13492 h 84347"/>
                <a:gd name="connsiteX18" fmla="*/ 21101 w 69582"/>
                <a:gd name="connsiteY18" fmla="*/ 19702 h 84347"/>
                <a:gd name="connsiteX19" fmla="*/ 21101 w 69582"/>
                <a:gd name="connsiteY19" fmla="*/ 27155 h 84347"/>
                <a:gd name="connsiteX20" fmla="*/ 35074 w 69582"/>
                <a:gd name="connsiteY20" fmla="*/ 33054 h 84347"/>
                <a:gd name="connsiteX21" fmla="*/ 43458 w 69582"/>
                <a:gd name="connsiteY21" fmla="*/ 34917 h 84347"/>
                <a:gd name="connsiteX22" fmla="*/ 64883 w 69582"/>
                <a:gd name="connsiteY22" fmla="*/ 45164 h 84347"/>
                <a:gd name="connsiteX23" fmla="*/ 69541 w 69582"/>
                <a:gd name="connsiteY23" fmla="*/ 58517 h 84347"/>
                <a:gd name="connsiteX24" fmla="*/ 61468 w 69582"/>
                <a:gd name="connsiteY24" fmla="*/ 76216 h 8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582" h="84347">
                  <a:moveTo>
                    <a:pt x="61157" y="75905"/>
                  </a:moveTo>
                  <a:cubicBezTo>
                    <a:pt x="53624" y="81725"/>
                    <a:pt x="44275" y="84693"/>
                    <a:pt x="34763" y="84289"/>
                  </a:cubicBezTo>
                  <a:cubicBezTo>
                    <a:pt x="23265" y="84587"/>
                    <a:pt x="12111" y="80349"/>
                    <a:pt x="3712" y="72490"/>
                  </a:cubicBezTo>
                  <a:cubicBezTo>
                    <a:pt x="2290" y="70866"/>
                    <a:pt x="1041" y="69096"/>
                    <a:pt x="-14" y="67211"/>
                  </a:cubicBezTo>
                  <a:lnTo>
                    <a:pt x="12717" y="58206"/>
                  </a:lnTo>
                  <a:cubicBezTo>
                    <a:pt x="18101" y="66547"/>
                    <a:pt x="27671" y="71210"/>
                    <a:pt x="37558" y="70316"/>
                  </a:cubicBezTo>
                  <a:lnTo>
                    <a:pt x="43458" y="70316"/>
                  </a:lnTo>
                  <a:cubicBezTo>
                    <a:pt x="45321" y="70316"/>
                    <a:pt x="53084" y="67832"/>
                    <a:pt x="53084" y="60069"/>
                  </a:cubicBezTo>
                  <a:cubicBezTo>
                    <a:pt x="53606" y="58560"/>
                    <a:pt x="53606" y="56921"/>
                    <a:pt x="53084" y="55411"/>
                  </a:cubicBezTo>
                  <a:cubicBezTo>
                    <a:pt x="50600" y="51685"/>
                    <a:pt x="43147" y="50754"/>
                    <a:pt x="39111" y="49822"/>
                  </a:cubicBezTo>
                  <a:lnTo>
                    <a:pt x="29485" y="47649"/>
                  </a:lnTo>
                  <a:cubicBezTo>
                    <a:pt x="25318" y="46882"/>
                    <a:pt x="21253" y="45630"/>
                    <a:pt x="17375" y="43922"/>
                  </a:cubicBezTo>
                  <a:cubicBezTo>
                    <a:pt x="10223" y="40342"/>
                    <a:pt x="5755" y="32980"/>
                    <a:pt x="5885" y="24981"/>
                  </a:cubicBezTo>
                  <a:cubicBezTo>
                    <a:pt x="5960" y="20857"/>
                    <a:pt x="7025" y="16808"/>
                    <a:pt x="8991" y="13181"/>
                  </a:cubicBezTo>
                  <a:cubicBezTo>
                    <a:pt x="15452" y="3984"/>
                    <a:pt x="26377" y="-1003"/>
                    <a:pt x="37558" y="140"/>
                  </a:cubicBezTo>
                  <a:cubicBezTo>
                    <a:pt x="49935" y="78"/>
                    <a:pt x="61552" y="6117"/>
                    <a:pt x="68610" y="16286"/>
                  </a:cubicBezTo>
                  <a:lnTo>
                    <a:pt x="56189" y="25602"/>
                  </a:lnTo>
                  <a:cubicBezTo>
                    <a:pt x="52093" y="17966"/>
                    <a:pt x="44048" y="13284"/>
                    <a:pt x="35385" y="13492"/>
                  </a:cubicBezTo>
                  <a:cubicBezTo>
                    <a:pt x="35385" y="13492"/>
                    <a:pt x="24516" y="13492"/>
                    <a:pt x="21101" y="19702"/>
                  </a:cubicBezTo>
                  <a:cubicBezTo>
                    <a:pt x="19887" y="22037"/>
                    <a:pt x="19887" y="24820"/>
                    <a:pt x="21101" y="27155"/>
                  </a:cubicBezTo>
                  <a:cubicBezTo>
                    <a:pt x="22964" y="30260"/>
                    <a:pt x="27622" y="31502"/>
                    <a:pt x="35074" y="33054"/>
                  </a:cubicBezTo>
                  <a:lnTo>
                    <a:pt x="43458" y="34917"/>
                  </a:lnTo>
                  <a:cubicBezTo>
                    <a:pt x="51500" y="35989"/>
                    <a:pt x="58999" y="39575"/>
                    <a:pt x="64883" y="45164"/>
                  </a:cubicBezTo>
                  <a:cubicBezTo>
                    <a:pt x="68131" y="48832"/>
                    <a:pt x="69805" y="53626"/>
                    <a:pt x="69541" y="58517"/>
                  </a:cubicBezTo>
                  <a:cubicBezTo>
                    <a:pt x="69839" y="65370"/>
                    <a:pt x="66836" y="71950"/>
                    <a:pt x="61468" y="76216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1D63EF-7A7D-390E-6396-FD6EE8C06143}"/>
                </a:ext>
              </a:extLst>
            </p:cNvPr>
            <p:cNvSpPr/>
            <p:nvPr/>
          </p:nvSpPr>
          <p:spPr>
            <a:xfrm>
              <a:off x="11424556" y="6546925"/>
              <a:ext cx="64300" cy="80960"/>
            </a:xfrm>
            <a:custGeom>
              <a:avLst/>
              <a:gdLst>
                <a:gd name="connsiteX0" fmla="*/ 53084 w 64300"/>
                <a:gd name="connsiteY0" fmla="*/ 76986 h 80960"/>
                <a:gd name="connsiteX1" fmla="*/ 31037 w 64300"/>
                <a:gd name="connsiteY1" fmla="*/ 80712 h 80960"/>
                <a:gd name="connsiteX2" fmla="*/ -14 w 64300"/>
                <a:gd name="connsiteY2" fmla="*/ 80712 h 80960"/>
                <a:gd name="connsiteX3" fmla="*/ -14 w 64300"/>
                <a:gd name="connsiteY3" fmla="*/ -22 h 80960"/>
                <a:gd name="connsiteX4" fmla="*/ 40974 w 64300"/>
                <a:gd name="connsiteY4" fmla="*/ -22 h 80960"/>
                <a:gd name="connsiteX5" fmla="*/ 55258 w 64300"/>
                <a:gd name="connsiteY5" fmla="*/ 6499 h 80960"/>
                <a:gd name="connsiteX6" fmla="*/ 60536 w 64300"/>
                <a:gd name="connsiteY6" fmla="*/ 19541 h 80960"/>
                <a:gd name="connsiteX7" fmla="*/ 53084 w 64300"/>
                <a:gd name="connsiteY7" fmla="*/ 33825 h 80960"/>
                <a:gd name="connsiteX8" fmla="*/ 47184 w 64300"/>
                <a:gd name="connsiteY8" fmla="*/ 35998 h 80960"/>
                <a:gd name="connsiteX9" fmla="*/ 53084 w 64300"/>
                <a:gd name="connsiteY9" fmla="*/ 38172 h 80960"/>
                <a:gd name="connsiteX10" fmla="*/ 64263 w 64300"/>
                <a:gd name="connsiteY10" fmla="*/ 57424 h 80960"/>
                <a:gd name="connsiteX11" fmla="*/ 53705 w 64300"/>
                <a:gd name="connsiteY11" fmla="*/ 76676 h 80960"/>
                <a:gd name="connsiteX12" fmla="*/ 42216 w 64300"/>
                <a:gd name="connsiteY12" fmla="*/ 16746 h 80960"/>
                <a:gd name="connsiteX13" fmla="*/ 26069 w 64300"/>
                <a:gd name="connsiteY13" fmla="*/ 12399 h 80960"/>
                <a:gd name="connsiteX14" fmla="*/ 14270 w 64300"/>
                <a:gd name="connsiteY14" fmla="*/ 12399 h 80960"/>
                <a:gd name="connsiteX15" fmla="*/ 14270 w 64300"/>
                <a:gd name="connsiteY15" fmla="*/ 32582 h 80960"/>
                <a:gd name="connsiteX16" fmla="*/ 31658 w 64300"/>
                <a:gd name="connsiteY16" fmla="*/ 32582 h 80960"/>
                <a:gd name="connsiteX17" fmla="*/ 41905 w 64300"/>
                <a:gd name="connsiteY17" fmla="*/ 28856 h 80960"/>
                <a:gd name="connsiteX18" fmla="*/ 44390 w 64300"/>
                <a:gd name="connsiteY18" fmla="*/ 22646 h 80960"/>
                <a:gd name="connsiteX19" fmla="*/ 42216 w 64300"/>
                <a:gd name="connsiteY19" fmla="*/ 17057 h 80960"/>
                <a:gd name="connsiteX20" fmla="*/ 42216 w 64300"/>
                <a:gd name="connsiteY20" fmla="*/ 45624 h 80960"/>
                <a:gd name="connsiteX21" fmla="*/ 23274 w 64300"/>
                <a:gd name="connsiteY21" fmla="*/ 43761 h 80960"/>
                <a:gd name="connsiteX22" fmla="*/ 14890 w 64300"/>
                <a:gd name="connsiteY22" fmla="*/ 43761 h 80960"/>
                <a:gd name="connsiteX23" fmla="*/ 14890 w 64300"/>
                <a:gd name="connsiteY23" fmla="*/ 67671 h 80960"/>
                <a:gd name="connsiteX24" fmla="*/ 31658 w 64300"/>
                <a:gd name="connsiteY24" fmla="*/ 67671 h 80960"/>
                <a:gd name="connsiteX25" fmla="*/ 46253 w 64300"/>
                <a:gd name="connsiteY25" fmla="*/ 63324 h 80960"/>
                <a:gd name="connsiteX26" fmla="*/ 48737 w 64300"/>
                <a:gd name="connsiteY26" fmla="*/ 56492 h 80960"/>
                <a:gd name="connsiteX27" fmla="*/ 42216 w 64300"/>
                <a:gd name="connsiteY27" fmla="*/ 45624 h 8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300" h="80960">
                  <a:moveTo>
                    <a:pt x="53084" y="76986"/>
                  </a:moveTo>
                  <a:cubicBezTo>
                    <a:pt x="46212" y="80216"/>
                    <a:pt x="38589" y="81504"/>
                    <a:pt x="31037" y="80712"/>
                  </a:cubicBezTo>
                  <a:lnTo>
                    <a:pt x="-14" y="80712"/>
                  </a:lnTo>
                  <a:lnTo>
                    <a:pt x="-14" y="-22"/>
                  </a:lnTo>
                  <a:lnTo>
                    <a:pt x="40974" y="-22"/>
                  </a:lnTo>
                  <a:cubicBezTo>
                    <a:pt x="46374" y="326"/>
                    <a:pt x="51457" y="2646"/>
                    <a:pt x="55258" y="6499"/>
                  </a:cubicBezTo>
                  <a:cubicBezTo>
                    <a:pt x="58682" y="9971"/>
                    <a:pt x="60583" y="14666"/>
                    <a:pt x="60536" y="19541"/>
                  </a:cubicBezTo>
                  <a:cubicBezTo>
                    <a:pt x="60651" y="25260"/>
                    <a:pt x="57841" y="30648"/>
                    <a:pt x="53084" y="33825"/>
                  </a:cubicBezTo>
                  <a:cubicBezTo>
                    <a:pt x="51314" y="34998"/>
                    <a:pt x="49293" y="35743"/>
                    <a:pt x="47184" y="35998"/>
                  </a:cubicBezTo>
                  <a:cubicBezTo>
                    <a:pt x="49209" y="36554"/>
                    <a:pt x="51183" y="37284"/>
                    <a:pt x="53084" y="38172"/>
                  </a:cubicBezTo>
                  <a:cubicBezTo>
                    <a:pt x="60275" y="41830"/>
                    <a:pt x="64651" y="49366"/>
                    <a:pt x="64263" y="57424"/>
                  </a:cubicBezTo>
                  <a:cubicBezTo>
                    <a:pt x="64620" y="65311"/>
                    <a:pt x="60545" y="72735"/>
                    <a:pt x="53705" y="76676"/>
                  </a:cubicBezTo>
                  <a:close/>
                  <a:moveTo>
                    <a:pt x="42216" y="16746"/>
                  </a:moveTo>
                  <a:cubicBezTo>
                    <a:pt x="38490" y="11778"/>
                    <a:pt x="31348" y="12399"/>
                    <a:pt x="26069" y="12399"/>
                  </a:cubicBezTo>
                  <a:lnTo>
                    <a:pt x="14270" y="12399"/>
                  </a:lnTo>
                  <a:lnTo>
                    <a:pt x="14270" y="32582"/>
                  </a:lnTo>
                  <a:lnTo>
                    <a:pt x="31658" y="32582"/>
                  </a:lnTo>
                  <a:cubicBezTo>
                    <a:pt x="35437" y="32778"/>
                    <a:pt x="39135" y="31434"/>
                    <a:pt x="41905" y="28856"/>
                  </a:cubicBezTo>
                  <a:cubicBezTo>
                    <a:pt x="43449" y="27148"/>
                    <a:pt x="44331" y="24947"/>
                    <a:pt x="44390" y="22646"/>
                  </a:cubicBezTo>
                  <a:cubicBezTo>
                    <a:pt x="44324" y="20590"/>
                    <a:pt x="43557" y="18616"/>
                    <a:pt x="42216" y="17057"/>
                  </a:cubicBezTo>
                  <a:close/>
                  <a:moveTo>
                    <a:pt x="42216" y="45624"/>
                  </a:moveTo>
                  <a:cubicBezTo>
                    <a:pt x="36086" y="43758"/>
                    <a:pt x="29649" y="43124"/>
                    <a:pt x="23274" y="43761"/>
                  </a:cubicBezTo>
                  <a:lnTo>
                    <a:pt x="14890" y="43761"/>
                  </a:lnTo>
                  <a:lnTo>
                    <a:pt x="14890" y="67671"/>
                  </a:lnTo>
                  <a:lnTo>
                    <a:pt x="31658" y="67671"/>
                  </a:lnTo>
                  <a:cubicBezTo>
                    <a:pt x="36937" y="68643"/>
                    <a:pt x="42365" y="67025"/>
                    <a:pt x="46253" y="63324"/>
                  </a:cubicBezTo>
                  <a:cubicBezTo>
                    <a:pt x="47973" y="61476"/>
                    <a:pt x="48867" y="59010"/>
                    <a:pt x="48737" y="56492"/>
                  </a:cubicBezTo>
                  <a:cubicBezTo>
                    <a:pt x="48858" y="51912"/>
                    <a:pt x="46315" y="47674"/>
                    <a:pt x="42216" y="456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7E4A6B7-764C-0459-6035-51E8F1881E71}"/>
                </a:ext>
              </a:extLst>
            </p:cNvPr>
            <p:cNvSpPr/>
            <p:nvPr/>
          </p:nvSpPr>
          <p:spPr>
            <a:xfrm>
              <a:off x="11498693" y="6543757"/>
              <a:ext cx="77534" cy="85783"/>
            </a:xfrm>
            <a:custGeom>
              <a:avLst/>
              <a:gdLst>
                <a:gd name="connsiteX0" fmla="*/ 66202 w 77534"/>
                <a:gd name="connsiteY0" fmla="*/ 74255 h 85783"/>
                <a:gd name="connsiteX1" fmla="*/ 52539 w 77534"/>
                <a:gd name="connsiteY1" fmla="*/ 83570 h 85783"/>
                <a:gd name="connsiteX2" fmla="*/ 38255 w 77534"/>
                <a:gd name="connsiteY2" fmla="*/ 85744 h 85783"/>
                <a:gd name="connsiteX3" fmla="*/ 10619 w 77534"/>
                <a:gd name="connsiteY3" fmla="*/ 73323 h 85783"/>
                <a:gd name="connsiteX4" fmla="*/ 62 w 77534"/>
                <a:gd name="connsiteY4" fmla="*/ 42272 h 85783"/>
                <a:gd name="connsiteX5" fmla="*/ 2546 w 77534"/>
                <a:gd name="connsiteY5" fmla="*/ 26746 h 85783"/>
                <a:gd name="connsiteX6" fmla="*/ 49884 w 77534"/>
                <a:gd name="connsiteY6" fmla="*/ 1659 h 85783"/>
                <a:gd name="connsiteX7" fmla="*/ 67133 w 77534"/>
                <a:gd name="connsiteY7" fmla="*/ 12773 h 85783"/>
                <a:gd name="connsiteX8" fmla="*/ 77380 w 77534"/>
                <a:gd name="connsiteY8" fmla="*/ 43824 h 85783"/>
                <a:gd name="connsiteX9" fmla="*/ 66202 w 77534"/>
                <a:gd name="connsiteY9" fmla="*/ 74255 h 85783"/>
                <a:gd name="connsiteX10" fmla="*/ 57197 w 77534"/>
                <a:gd name="connsiteY10" fmla="*/ 25193 h 85783"/>
                <a:gd name="connsiteX11" fmla="*/ 38566 w 77534"/>
                <a:gd name="connsiteY11" fmla="*/ 14636 h 85783"/>
                <a:gd name="connsiteX12" fmla="*/ 28319 w 77534"/>
                <a:gd name="connsiteY12" fmla="*/ 17120 h 85783"/>
                <a:gd name="connsiteX13" fmla="*/ 15588 w 77534"/>
                <a:gd name="connsiteY13" fmla="*/ 42582 h 85783"/>
                <a:gd name="connsiteX14" fmla="*/ 27077 w 77534"/>
                <a:gd name="connsiteY14" fmla="*/ 68044 h 85783"/>
                <a:gd name="connsiteX15" fmla="*/ 48192 w 77534"/>
                <a:gd name="connsiteY15" fmla="*/ 68044 h 85783"/>
                <a:gd name="connsiteX16" fmla="*/ 62165 w 77534"/>
                <a:gd name="connsiteY16" fmla="*/ 43203 h 85783"/>
                <a:gd name="connsiteX17" fmla="*/ 57197 w 77534"/>
                <a:gd name="connsiteY17" fmla="*/ 25193 h 8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34" h="85783">
                  <a:moveTo>
                    <a:pt x="66202" y="74255"/>
                  </a:moveTo>
                  <a:cubicBezTo>
                    <a:pt x="62351" y="78282"/>
                    <a:pt x="57697" y="81459"/>
                    <a:pt x="52539" y="83570"/>
                  </a:cubicBezTo>
                  <a:cubicBezTo>
                    <a:pt x="47931" y="85076"/>
                    <a:pt x="43102" y="85809"/>
                    <a:pt x="38255" y="85744"/>
                  </a:cubicBezTo>
                  <a:cubicBezTo>
                    <a:pt x="27620" y="86092"/>
                    <a:pt x="17420" y="81508"/>
                    <a:pt x="10619" y="73323"/>
                  </a:cubicBezTo>
                  <a:cubicBezTo>
                    <a:pt x="3179" y="64747"/>
                    <a:pt x="-609" y="53602"/>
                    <a:pt x="62" y="42272"/>
                  </a:cubicBezTo>
                  <a:cubicBezTo>
                    <a:pt x="-34" y="36990"/>
                    <a:pt x="807" y="31733"/>
                    <a:pt x="2546" y="26746"/>
                  </a:cubicBezTo>
                  <a:cubicBezTo>
                    <a:pt x="8691" y="6745"/>
                    <a:pt x="29884" y="-4486"/>
                    <a:pt x="49884" y="1659"/>
                  </a:cubicBezTo>
                  <a:cubicBezTo>
                    <a:pt x="56548" y="3706"/>
                    <a:pt x="62516" y="7553"/>
                    <a:pt x="67133" y="12773"/>
                  </a:cubicBezTo>
                  <a:cubicBezTo>
                    <a:pt x="74610" y="21309"/>
                    <a:pt x="78309" y="32512"/>
                    <a:pt x="77380" y="43824"/>
                  </a:cubicBezTo>
                  <a:cubicBezTo>
                    <a:pt x="77504" y="54993"/>
                    <a:pt x="73527" y="65821"/>
                    <a:pt x="66202" y="74255"/>
                  </a:cubicBezTo>
                  <a:close/>
                  <a:moveTo>
                    <a:pt x="57197" y="25193"/>
                  </a:moveTo>
                  <a:cubicBezTo>
                    <a:pt x="53415" y="18502"/>
                    <a:pt x="46251" y="14443"/>
                    <a:pt x="38566" y="14636"/>
                  </a:cubicBezTo>
                  <a:cubicBezTo>
                    <a:pt x="34995" y="14583"/>
                    <a:pt x="31470" y="15440"/>
                    <a:pt x="28319" y="17120"/>
                  </a:cubicBezTo>
                  <a:cubicBezTo>
                    <a:pt x="19640" y="22551"/>
                    <a:pt x="14724" y="32379"/>
                    <a:pt x="15588" y="42582"/>
                  </a:cubicBezTo>
                  <a:cubicBezTo>
                    <a:pt x="15168" y="52410"/>
                    <a:pt x="19429" y="61856"/>
                    <a:pt x="27077" y="68044"/>
                  </a:cubicBezTo>
                  <a:cubicBezTo>
                    <a:pt x="33697" y="71469"/>
                    <a:pt x="41568" y="71469"/>
                    <a:pt x="48192" y="68044"/>
                  </a:cubicBezTo>
                  <a:cubicBezTo>
                    <a:pt x="57420" y="63328"/>
                    <a:pt x="62926" y="53540"/>
                    <a:pt x="62165" y="43203"/>
                  </a:cubicBezTo>
                  <a:cubicBezTo>
                    <a:pt x="62093" y="36872"/>
                    <a:pt x="60379" y="30668"/>
                    <a:pt x="57197" y="2519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1C74434-AA90-C9F7-FAF3-839C282CB89D}"/>
                </a:ext>
              </a:extLst>
            </p:cNvPr>
            <p:cNvSpPr/>
            <p:nvPr/>
          </p:nvSpPr>
          <p:spPr>
            <a:xfrm>
              <a:off x="11581987" y="6546925"/>
              <a:ext cx="71728" cy="80733"/>
            </a:xfrm>
            <a:custGeom>
              <a:avLst/>
              <a:gdLst>
                <a:gd name="connsiteX0" fmla="*/ 55568 w 71728"/>
                <a:gd name="connsiteY0" fmla="*/ 80712 h 80733"/>
                <a:gd name="connsiteX1" fmla="*/ 50910 w 71728"/>
                <a:gd name="connsiteY1" fmla="*/ 64876 h 80733"/>
                <a:gd name="connsiteX2" fmla="*/ 19859 w 71728"/>
                <a:gd name="connsiteY2" fmla="*/ 64876 h 80733"/>
                <a:gd name="connsiteX3" fmla="*/ 15201 w 71728"/>
                <a:gd name="connsiteY3" fmla="*/ 80712 h 80733"/>
                <a:gd name="connsiteX4" fmla="*/ -14 w 71728"/>
                <a:gd name="connsiteY4" fmla="*/ 80712 h 80733"/>
                <a:gd name="connsiteX5" fmla="*/ 27001 w 71728"/>
                <a:gd name="connsiteY5" fmla="*/ -22 h 80733"/>
                <a:gd name="connsiteX6" fmla="*/ 44390 w 71728"/>
                <a:gd name="connsiteY6" fmla="*/ -22 h 80733"/>
                <a:gd name="connsiteX7" fmla="*/ 71715 w 71728"/>
                <a:gd name="connsiteY7" fmla="*/ 80712 h 80733"/>
                <a:gd name="connsiteX8" fmla="*/ 36005 w 71728"/>
                <a:gd name="connsiteY8" fmla="*/ 14573 h 80733"/>
                <a:gd name="connsiteX9" fmla="*/ 24827 w 71728"/>
                <a:gd name="connsiteY9" fmla="*/ 53076 h 80733"/>
                <a:gd name="connsiteX10" fmla="*/ 46874 w 71728"/>
                <a:gd name="connsiteY10" fmla="*/ 53076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28" h="80733">
                  <a:moveTo>
                    <a:pt x="55568" y="80712"/>
                  </a:moveTo>
                  <a:lnTo>
                    <a:pt x="50910" y="64876"/>
                  </a:lnTo>
                  <a:lnTo>
                    <a:pt x="19859" y="64876"/>
                  </a:lnTo>
                  <a:lnTo>
                    <a:pt x="15201" y="80712"/>
                  </a:lnTo>
                  <a:lnTo>
                    <a:pt x="-14" y="80712"/>
                  </a:lnTo>
                  <a:lnTo>
                    <a:pt x="27001" y="-22"/>
                  </a:lnTo>
                  <a:lnTo>
                    <a:pt x="44390" y="-22"/>
                  </a:lnTo>
                  <a:lnTo>
                    <a:pt x="71715" y="80712"/>
                  </a:lnTo>
                  <a:close/>
                  <a:moveTo>
                    <a:pt x="36005" y="14573"/>
                  </a:moveTo>
                  <a:lnTo>
                    <a:pt x="24827" y="53076"/>
                  </a:lnTo>
                  <a:lnTo>
                    <a:pt x="46874" y="5307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719D27F-572C-5F75-0DE5-B08D60157619}"/>
                </a:ext>
              </a:extLst>
            </p:cNvPr>
            <p:cNvSpPr/>
            <p:nvPr/>
          </p:nvSpPr>
          <p:spPr>
            <a:xfrm>
              <a:off x="9261506" y="6288577"/>
              <a:ext cx="74834" cy="335667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ED4D888-2D12-71EF-0FF9-4DAC0DE9D04F}"/>
                </a:ext>
              </a:extLst>
            </p:cNvPr>
            <p:cNvSpPr/>
            <p:nvPr/>
          </p:nvSpPr>
          <p:spPr>
            <a:xfrm>
              <a:off x="9385712" y="6296961"/>
              <a:ext cx="373239" cy="328214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CFB85F8-C937-96D3-1258-367536B14876}"/>
                </a:ext>
              </a:extLst>
            </p:cNvPr>
            <p:cNvSpPr/>
            <p:nvPr/>
          </p:nvSpPr>
          <p:spPr>
            <a:xfrm>
              <a:off x="10178386" y="6216227"/>
              <a:ext cx="298787" cy="417095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82E6883-6330-C4A7-C0DC-F83D1735AB1A}"/>
                </a:ext>
              </a:extLst>
            </p:cNvPr>
            <p:cNvSpPr/>
            <p:nvPr/>
          </p:nvSpPr>
          <p:spPr>
            <a:xfrm>
              <a:off x="10522475" y="6289192"/>
              <a:ext cx="356826" cy="336293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DB0258-FBD6-1567-B948-9CF586E6E21A}"/>
                </a:ext>
              </a:extLst>
            </p:cNvPr>
            <p:cNvSpPr/>
            <p:nvPr/>
          </p:nvSpPr>
          <p:spPr>
            <a:xfrm>
              <a:off x="9261506" y="6215606"/>
              <a:ext cx="74834" cy="2763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81BE28D-EEB4-C951-5E3B-A1C1C8A853B7}"/>
                </a:ext>
              </a:extLst>
            </p:cNvPr>
            <p:cNvSpPr/>
            <p:nvPr/>
          </p:nvSpPr>
          <p:spPr>
            <a:xfrm>
              <a:off x="9797766" y="6288111"/>
              <a:ext cx="347156" cy="345693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785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070372-D8B5-6D87-AAFC-D262347C734C}"/>
              </a:ext>
            </a:extLst>
          </p:cNvPr>
          <p:cNvSpPr/>
          <p:nvPr/>
        </p:nvSpPr>
        <p:spPr>
          <a:xfrm>
            <a:off x="-3737" y="0"/>
            <a:ext cx="5550544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545C4-4B43-F2C6-9E77-EE842738C478}"/>
              </a:ext>
            </a:extLst>
          </p:cNvPr>
          <p:cNvGrpSpPr/>
          <p:nvPr/>
        </p:nvGrpSpPr>
        <p:grpSpPr>
          <a:xfrm rot="16200000">
            <a:off x="-2540440" y="2527515"/>
            <a:ext cx="6852153" cy="1771273"/>
            <a:chOff x="-393221" y="-3361134"/>
            <a:chExt cx="6643632" cy="1717371"/>
          </a:xfrm>
          <a:solidFill>
            <a:schemeClr val="bg1">
              <a:alpha val="1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A1EB39B-BC55-0130-75BA-9A49F0430A6D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E9793D-3294-2C3A-ED20-A6229C77976A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CFD309-4A3D-8912-C953-64E51B6C48C0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D59AD2-E741-CA9E-A544-7FC615A98F73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747E55-1C1F-A2F8-2F62-8F5EFE444DFC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D23641-83EB-927B-1ADF-BB6C69EFF254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B9824E-CAF0-8F9A-4F35-8F2D51C3C818}"/>
              </a:ext>
            </a:extLst>
          </p:cNvPr>
          <p:cNvGrpSpPr/>
          <p:nvPr/>
        </p:nvGrpSpPr>
        <p:grpSpPr>
          <a:xfrm rot="16200000">
            <a:off x="-632428" y="2527515"/>
            <a:ext cx="6852153" cy="1771273"/>
            <a:chOff x="-393221" y="-3361134"/>
            <a:chExt cx="6643632" cy="1717371"/>
          </a:xfrm>
          <a:solidFill>
            <a:schemeClr val="bg1">
              <a:alpha val="1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2C2141-FE8F-907F-3B00-3D4F009B04CD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372388-5543-AC78-1373-841B85BBA553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83DFF9-585B-6D7E-EEF0-BAB6E633DE93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FE1E89-DA9D-AD05-21FC-AE4B50725249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D84003-47AA-F647-A692-F194D44650C0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4C72A08-389C-B206-1306-56CC0B91AE30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1E1D4A-8A78-27E4-E218-E2259E254B33}"/>
              </a:ext>
            </a:extLst>
          </p:cNvPr>
          <p:cNvGrpSpPr/>
          <p:nvPr/>
        </p:nvGrpSpPr>
        <p:grpSpPr>
          <a:xfrm rot="16200000">
            <a:off x="1275584" y="2527515"/>
            <a:ext cx="6852153" cy="1771273"/>
            <a:chOff x="-393221" y="-3361134"/>
            <a:chExt cx="6643632" cy="1717371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25B0D1-E3A7-B4C0-08EC-75E0391F07C8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393B099-088C-6601-1BA2-7DA6421EEC51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A1942F-123E-E911-0F16-449A0545DFE7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6EAAB8F-9BBA-F1DD-B808-78558821C958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A86DD5F-C8C6-AE00-18E2-B6E207A63A85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A9304FD-B4B2-D0F1-11AC-B736DEF9C46A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75" name="CaixaDeTexto 14">
            <a:extLst>
              <a:ext uri="{FF2B5EF4-FFF2-40B4-BE49-F238E27FC236}">
                <a16:creationId xmlns:a16="http://schemas.microsoft.com/office/drawing/2014/main" id="{3811C922-5941-52D4-E65E-EF69909FB8B6}"/>
              </a:ext>
            </a:extLst>
          </p:cNvPr>
          <p:cNvSpPr txBox="1"/>
          <p:nvPr/>
        </p:nvSpPr>
        <p:spPr>
          <a:xfrm>
            <a:off x="8346719" y="3136612"/>
            <a:ext cx="417005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defTabSz="509351">
              <a:defRPr/>
            </a:pPr>
            <a:r>
              <a:rPr lang="pt-BR" sz="3200" b="1" dirty="0"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B6C71-FE72-AACF-EE5C-BFA2BD43682D}"/>
              </a:ext>
            </a:extLst>
          </p:cNvPr>
          <p:cNvSpPr/>
          <p:nvPr/>
        </p:nvSpPr>
        <p:spPr>
          <a:xfrm>
            <a:off x="4096554" y="1530485"/>
            <a:ext cx="3272687" cy="4016025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4980C2-ECA3-D28C-28AB-F401124BF608}"/>
              </a:ext>
            </a:extLst>
          </p:cNvPr>
          <p:cNvSpPr/>
          <p:nvPr/>
        </p:nvSpPr>
        <p:spPr>
          <a:xfrm>
            <a:off x="2812754" y="1311489"/>
            <a:ext cx="4129002" cy="3802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6" name="CaixaDeTexto 14">
            <a:extLst>
              <a:ext uri="{FF2B5EF4-FFF2-40B4-BE49-F238E27FC236}">
                <a16:creationId xmlns:a16="http://schemas.microsoft.com/office/drawing/2014/main" id="{B88B210E-D357-D0C9-EB40-478465CB11BC}"/>
              </a:ext>
            </a:extLst>
          </p:cNvPr>
          <p:cNvSpPr txBox="1"/>
          <p:nvPr/>
        </p:nvSpPr>
        <p:spPr>
          <a:xfrm>
            <a:off x="2841774" y="1343566"/>
            <a:ext cx="4099982" cy="377026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marL="0" marR="0" lvl="0" indent="0" algn="ctr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39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03</a:t>
            </a:r>
            <a:endParaRPr kumimoji="0" lang="pt-BR" sz="23900" b="1" i="0" u="none" strike="noStrike" kern="1200" cap="none" spc="0" normalizeH="0" baseline="0" noProof="0" dirty="0">
              <a:ln>
                <a:noFill/>
              </a:ln>
              <a:solidFill>
                <a:srgbClr val="0D28C2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A70CB7-776A-731B-1D23-CF3DC1DB6379}"/>
              </a:ext>
            </a:extLst>
          </p:cNvPr>
          <p:cNvGrpSpPr/>
          <p:nvPr/>
        </p:nvGrpSpPr>
        <p:grpSpPr>
          <a:xfrm>
            <a:off x="7152099" y="3257781"/>
            <a:ext cx="556789" cy="342438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A2CF78-0065-8CC5-6282-F8217EEAFC93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99159A4-3310-4410-00D7-9C9D1746A946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57FE14-D30A-CDC3-524B-CE2EDEA934A4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E894E0F-AB55-D96D-81BF-2A68107669CC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46E9B1F-85A1-9EC9-2ED2-A68B5E803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D19DF9-C5E7-1B3B-D787-F65ADFC4CD39}"/>
              </a:ext>
            </a:extLst>
          </p:cNvPr>
          <p:cNvSpPr/>
          <p:nvPr/>
        </p:nvSpPr>
        <p:spPr>
          <a:xfrm>
            <a:off x="-2" y="0"/>
            <a:ext cx="5242561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ACC72A-AD37-A926-FAD5-187FE2378746}"/>
              </a:ext>
            </a:extLst>
          </p:cNvPr>
          <p:cNvGrpSpPr/>
          <p:nvPr/>
        </p:nvGrpSpPr>
        <p:grpSpPr>
          <a:xfrm>
            <a:off x="0" y="0"/>
            <a:ext cx="4507034" cy="1165063"/>
            <a:chOff x="-393221" y="-3361134"/>
            <a:chExt cx="6643632" cy="1717371"/>
          </a:xfrm>
          <a:solidFill>
            <a:schemeClr val="bg1">
              <a:alpha val="7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79B7E22-985A-E846-B53E-A79D831A7E65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578055-7C1F-6C18-CAFD-47DD81A9FCBA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0955D20-098A-0C44-4248-DDF01A899FE5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036612-F6D1-462A-9F01-19E7C91883A4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233A317-03C1-E771-2758-7FB6615F6711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64C5CDB-F858-8CC7-005E-C88F4D9D1AC4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D4DEC87-2CCC-C9A1-FA5D-80E61DA2C5BB}"/>
              </a:ext>
            </a:extLst>
          </p:cNvPr>
          <p:cNvGrpSpPr/>
          <p:nvPr/>
        </p:nvGrpSpPr>
        <p:grpSpPr>
          <a:xfrm>
            <a:off x="0" y="1295400"/>
            <a:ext cx="4507034" cy="1165063"/>
            <a:chOff x="-393221" y="-3361134"/>
            <a:chExt cx="6643632" cy="1717371"/>
          </a:xfrm>
          <a:solidFill>
            <a:schemeClr val="bg1">
              <a:alpha val="5000"/>
            </a:schemeClr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B486E3F-DB92-471B-9B81-AD21088F5DC8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4843C90-9F47-45F3-35A0-4D7A94F2AF1C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199695-C700-A00F-373A-880EB36E61CC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BC3ECB-CD04-0BA2-9225-B2F96246A688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9F6D663-F602-EA14-2FF5-BC6261CCC3D2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364238C-0594-7A8F-438B-531B05054662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4E3EDA-9102-17E0-CD5D-935A326BD30E}"/>
              </a:ext>
            </a:extLst>
          </p:cNvPr>
          <p:cNvGrpSpPr/>
          <p:nvPr/>
        </p:nvGrpSpPr>
        <p:grpSpPr>
          <a:xfrm>
            <a:off x="-129396" y="2015706"/>
            <a:ext cx="4507034" cy="1165063"/>
            <a:chOff x="-393221" y="-3361134"/>
            <a:chExt cx="6643632" cy="1717371"/>
          </a:xfrm>
          <a:solidFill>
            <a:schemeClr val="bg1">
              <a:alpha val="2000"/>
            </a:schemeClr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97C03B8-A9F0-4ED4-2C0C-5AE5F951EC3B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1E0EBA5-542B-CE03-C42C-4BE593D764BE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C6E395-407C-E713-E297-B68F0F039EEB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2A1794B-6011-D48C-4864-15B590E102BC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E231BF1-6E1E-0198-C528-0AD5186B15F6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9CFD7B2-6DC9-4F29-FF89-A70BF5C56087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41E2D5-8A21-87C7-C578-22D49D2C2193}"/>
              </a:ext>
            </a:extLst>
          </p:cNvPr>
          <p:cNvGrpSpPr/>
          <p:nvPr/>
        </p:nvGrpSpPr>
        <p:grpSpPr>
          <a:xfrm>
            <a:off x="6052559" y="769925"/>
            <a:ext cx="1626889" cy="1457073"/>
            <a:chOff x="6663597" y="526085"/>
            <a:chExt cx="1626889" cy="145707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0BCDCE-9A03-214D-75A0-F74D892F47E6}"/>
                </a:ext>
              </a:extLst>
            </p:cNvPr>
            <p:cNvSpPr/>
            <p:nvPr/>
          </p:nvSpPr>
          <p:spPr>
            <a:xfrm>
              <a:off x="6663597" y="526085"/>
              <a:ext cx="1276443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b="1" dirty="0">
                  <a:solidFill>
                    <a:srgbClr val="0D28C2"/>
                  </a:solidFill>
                  <a:latin typeface="Century Gothic" panose="020F0302020204030204"/>
                </a:rPr>
                <a:t>3.1</a:t>
              </a:r>
              <a:endParaRPr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D28C2"/>
                </a:solidFill>
                <a:effectLst/>
                <a:uLnTx/>
                <a:uFillTx/>
                <a:latin typeface="Century Gothic" panose="020F0302020204030204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F2C725-7F13-9FA0-597C-31B3868B7483}"/>
                </a:ext>
              </a:extLst>
            </p:cNvPr>
            <p:cNvSpPr txBox="1"/>
            <p:nvPr/>
          </p:nvSpPr>
          <p:spPr>
            <a:xfrm>
              <a:off x="6663597" y="1262961"/>
              <a:ext cx="1626889" cy="7201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pt-PT" sz="1600" b="1" dirty="0" err="1">
                  <a:latin typeface="Century Gothic" panose="020F0302020204030204"/>
                  <a:ea typeface="Verdana"/>
                  <a:cs typeface="Arial"/>
                </a:rPr>
                <a:t>Bussiness</a:t>
              </a:r>
              <a:r>
                <a:rPr lang="pt-PT" sz="1600" b="1" dirty="0">
                  <a:latin typeface="Century Gothic" panose="020F0302020204030204"/>
                  <a:ea typeface="Verdana"/>
                  <a:cs typeface="Arial"/>
                </a:rPr>
                <a:t> </a:t>
              </a:r>
              <a:r>
                <a:rPr lang="pt-PT" sz="1600" b="1" dirty="0" err="1">
                  <a:latin typeface="Century Gothic" panose="020F0302020204030204"/>
                  <a:ea typeface="Verdana"/>
                  <a:cs typeface="Arial"/>
                </a:rPr>
                <a:t>and</a:t>
              </a:r>
              <a:r>
                <a:rPr lang="pt-PT" sz="1600" b="1" dirty="0">
                  <a:latin typeface="Century Gothic" panose="020F0302020204030204"/>
                  <a:ea typeface="Verdana"/>
                  <a:cs typeface="Arial"/>
                </a:rPr>
                <a:t> data </a:t>
              </a:r>
              <a:r>
                <a:rPr lang="pt-PT" sz="1600" b="1" dirty="0" err="1">
                  <a:latin typeface="Century Gothic" panose="020F0302020204030204"/>
                  <a:ea typeface="Verdana"/>
                  <a:cs typeface="Arial"/>
                </a:rPr>
                <a:t>understanding</a:t>
              </a:r>
              <a:endParaRPr lang="pt-PT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entury Gothic" panose="020F0302020204030204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F63D3F0-B770-F6B0-5F72-3664170A06AA}"/>
              </a:ext>
            </a:extLst>
          </p:cNvPr>
          <p:cNvGrpSpPr/>
          <p:nvPr/>
        </p:nvGrpSpPr>
        <p:grpSpPr>
          <a:xfrm rot="10800000" flipH="1" flipV="1">
            <a:off x="5722235" y="616015"/>
            <a:ext cx="515252" cy="492828"/>
            <a:chOff x="5014423" y="652780"/>
            <a:chExt cx="1336847" cy="71625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B445069-5E13-DFA9-C86F-2CDF37713A7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6E27324-0320-B8BA-1F27-C87397739D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11A16A-AF5E-7FDF-69FB-F469D26CB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1E0A43-974B-B752-35D4-0DE40FB0AB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97A2149-EFCD-1536-3093-95ED3BCD435E}"/>
              </a:ext>
            </a:extLst>
          </p:cNvPr>
          <p:cNvGrpSpPr/>
          <p:nvPr/>
        </p:nvGrpSpPr>
        <p:grpSpPr>
          <a:xfrm rot="5400000">
            <a:off x="626150" y="661579"/>
            <a:ext cx="491449" cy="521672"/>
            <a:chOff x="4205287" y="1423987"/>
            <a:chExt cx="3777995" cy="4010310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B8D5F32-E391-4F92-549A-21048DB74F1A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7EBB83-40D7-8E32-8E7A-B60C735D3F88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9DFEC56-6750-EFBA-165D-4D09028B5595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8466DB6-5EA3-1E1D-5B09-BE3C46CFECD4}"/>
              </a:ext>
            </a:extLst>
          </p:cNvPr>
          <p:cNvGrpSpPr/>
          <p:nvPr/>
        </p:nvGrpSpPr>
        <p:grpSpPr>
          <a:xfrm>
            <a:off x="93453" y="1645474"/>
            <a:ext cx="5571226" cy="2852627"/>
            <a:chOff x="611038" y="3715812"/>
            <a:chExt cx="4338139" cy="413004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506A3EF-C334-83B3-AFAB-5BB3EDCBDBE3}"/>
                </a:ext>
              </a:extLst>
            </p:cNvPr>
            <p:cNvSpPr/>
            <p:nvPr/>
          </p:nvSpPr>
          <p:spPr>
            <a:xfrm>
              <a:off x="838200" y="3957198"/>
              <a:ext cx="4110977" cy="3888656"/>
            </a:xfrm>
            <a:prstGeom prst="rect">
              <a:avLst/>
            </a:prstGeom>
            <a:solidFill>
              <a:srgbClr val="0D2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221B160-3B9C-D42C-4F73-A31A460AC453}"/>
                </a:ext>
              </a:extLst>
            </p:cNvPr>
            <p:cNvSpPr/>
            <p:nvPr/>
          </p:nvSpPr>
          <p:spPr>
            <a:xfrm>
              <a:off x="611038" y="3715812"/>
              <a:ext cx="4129002" cy="3802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195E59E-8A6F-22B0-14F9-B7BCA4AB379A}"/>
              </a:ext>
            </a:extLst>
          </p:cNvPr>
          <p:cNvSpPr txBox="1"/>
          <p:nvPr/>
        </p:nvSpPr>
        <p:spPr>
          <a:xfrm>
            <a:off x="616689" y="2601161"/>
            <a:ext cx="3980876" cy="78483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defTabSz="914126">
              <a:lnSpc>
                <a:spcPts val="1800"/>
              </a:lnSpc>
              <a:defRPr/>
            </a:pPr>
            <a:r>
              <a:rPr lang="en-US" sz="2000" dirty="0">
                <a:ea typeface="+mn-lt"/>
                <a:cs typeface="+mn-lt"/>
              </a:rPr>
              <a:t>The interaction with the data is divided into 7 subsection, presented on the right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F1942CE-2A87-9438-A426-67E0A6140163}"/>
              </a:ext>
            </a:extLst>
          </p:cNvPr>
          <p:cNvGrpSpPr/>
          <p:nvPr/>
        </p:nvGrpSpPr>
        <p:grpSpPr>
          <a:xfrm>
            <a:off x="10365767" y="755404"/>
            <a:ext cx="1626889" cy="1500205"/>
            <a:chOff x="6663597" y="526085"/>
            <a:chExt cx="1626889" cy="1500205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F86054F-07A5-300D-BC0B-72AC4B9DDF90}"/>
                </a:ext>
              </a:extLst>
            </p:cNvPr>
            <p:cNvSpPr/>
            <p:nvPr/>
          </p:nvSpPr>
          <p:spPr>
            <a:xfrm>
              <a:off x="6663597" y="526085"/>
              <a:ext cx="1224751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b="1" dirty="0">
                  <a:solidFill>
                    <a:srgbClr val="0D28C2"/>
                  </a:solidFill>
                  <a:latin typeface="Century Gothic" panose="020F0302020204030204"/>
                </a:rPr>
                <a:t>3.3</a:t>
              </a:r>
              <a:endParaRPr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D28C2"/>
                </a:solidFill>
                <a:effectLst/>
                <a:uLnTx/>
                <a:uFillTx/>
                <a:latin typeface="Century Gothic" panose="020F0302020204030204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8510B24-F8FE-3B4F-F541-471E6EDF6905}"/>
                </a:ext>
              </a:extLst>
            </p:cNvPr>
            <p:cNvSpPr txBox="1"/>
            <p:nvPr/>
          </p:nvSpPr>
          <p:spPr>
            <a:xfrm>
              <a:off x="6677974" y="1306093"/>
              <a:ext cx="1612512" cy="7201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pt-PT" sz="1600" b="1" dirty="0">
                  <a:latin typeface="Century Gothic" panose="020F0302020204030204"/>
                  <a:ea typeface="Verdana"/>
                  <a:cs typeface="Arial"/>
                </a:rPr>
                <a:t>Data </a:t>
              </a:r>
              <a:r>
                <a:rPr lang="pt-PT" sz="1600" b="1" dirty="0" err="1">
                  <a:latin typeface="Century Gothic" panose="020F0302020204030204"/>
                  <a:ea typeface="Verdana"/>
                  <a:cs typeface="Arial"/>
                </a:rPr>
                <a:t>Preprocessing</a:t>
              </a:r>
              <a:r>
                <a:rPr lang="pt-PT" sz="1600" b="1" dirty="0">
                  <a:latin typeface="Century Gothic" panose="020F0302020204030204"/>
                  <a:ea typeface="Verdana"/>
                  <a:cs typeface="Arial"/>
                </a:rPr>
                <a:t> 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9AE8FD5-F3EC-569F-A2BC-C76F89E2F134}"/>
              </a:ext>
            </a:extLst>
          </p:cNvPr>
          <p:cNvGrpSpPr/>
          <p:nvPr/>
        </p:nvGrpSpPr>
        <p:grpSpPr>
          <a:xfrm rot="10800000" flipH="1" flipV="1">
            <a:off x="10035442" y="601494"/>
            <a:ext cx="515252" cy="492828"/>
            <a:chOff x="5014423" y="652780"/>
            <a:chExt cx="1336847" cy="7162516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C047FAA-6EC0-F360-AD18-7265123477D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CBEC829-BB21-009A-2D4F-4FD951F370B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AB7CAE2-A079-E85F-7B8B-3B53B39DC716}"/>
              </a:ext>
            </a:extLst>
          </p:cNvPr>
          <p:cNvGrpSpPr/>
          <p:nvPr/>
        </p:nvGrpSpPr>
        <p:grpSpPr>
          <a:xfrm>
            <a:off x="8209163" y="2739336"/>
            <a:ext cx="1727531" cy="1110383"/>
            <a:chOff x="6663597" y="526085"/>
            <a:chExt cx="1727531" cy="111038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B5D18AF-C512-03A3-B9B7-B8B7455154A7}"/>
                </a:ext>
              </a:extLst>
            </p:cNvPr>
            <p:cNvSpPr/>
            <p:nvPr/>
          </p:nvSpPr>
          <p:spPr>
            <a:xfrm>
              <a:off x="6663597" y="526085"/>
              <a:ext cx="1276443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b="1" dirty="0">
                  <a:solidFill>
                    <a:srgbClr val="0D28C2"/>
                  </a:solidFill>
                  <a:latin typeface="Century Gothic" panose="020F0302020204030204"/>
                </a:rPr>
                <a:t>3.5</a:t>
              </a:r>
              <a:endParaRPr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D28C2"/>
                </a:solidFill>
                <a:effectLst/>
                <a:uLnTx/>
                <a:uFillTx/>
                <a:latin typeface="Century Gothic" panose="020F0302020204030204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D64EF57-FCC5-3A2B-AF8A-1440D1F3250C}"/>
                </a:ext>
              </a:extLst>
            </p:cNvPr>
            <p:cNvSpPr txBox="1"/>
            <p:nvPr/>
          </p:nvSpPr>
          <p:spPr>
            <a:xfrm>
              <a:off x="6663597" y="1334847"/>
              <a:ext cx="1727531" cy="3016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pt-PT" sz="1600" b="1" dirty="0" err="1">
                  <a:ea typeface="+mn-lt"/>
                  <a:cs typeface="+mn-lt"/>
                </a:rPr>
                <a:t>Graph</a:t>
              </a:r>
              <a:r>
                <a:rPr lang="pt-PT" sz="1600" b="1" dirty="0">
                  <a:ea typeface="+mn-lt"/>
                  <a:cs typeface="+mn-lt"/>
                </a:rPr>
                <a:t> </a:t>
              </a:r>
              <a:r>
                <a:rPr lang="pt-PT" sz="1600" b="1" dirty="0" err="1">
                  <a:ea typeface="+mn-lt"/>
                  <a:cs typeface="+mn-lt"/>
                </a:rPr>
                <a:t>creation</a:t>
              </a:r>
              <a:endParaRPr lang="pt-PT" dirty="0" err="1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04431B8-895E-86D9-B292-66D5D6BC3BD1}"/>
              </a:ext>
            </a:extLst>
          </p:cNvPr>
          <p:cNvGrpSpPr/>
          <p:nvPr/>
        </p:nvGrpSpPr>
        <p:grpSpPr>
          <a:xfrm rot="10800000" flipH="1" flipV="1">
            <a:off x="7878839" y="2585426"/>
            <a:ext cx="515252" cy="492828"/>
            <a:chOff x="5014423" y="652780"/>
            <a:chExt cx="1336847" cy="7162516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F1FE24C-73F4-A624-A462-B8BF6B3B3E7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13C46A1-9C73-4447-FED4-ABDCA49CC82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FDDD125-B6FB-35CC-08DA-1B0B2FC990B6}"/>
              </a:ext>
            </a:extLst>
          </p:cNvPr>
          <p:cNvGrpSpPr/>
          <p:nvPr/>
        </p:nvGrpSpPr>
        <p:grpSpPr>
          <a:xfrm>
            <a:off x="8118873" y="784302"/>
            <a:ext cx="1511871" cy="1319671"/>
            <a:chOff x="6663597" y="526085"/>
            <a:chExt cx="1511871" cy="131967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F1E55D7-28D7-A364-F3A0-2293DE62D757}"/>
                </a:ext>
              </a:extLst>
            </p:cNvPr>
            <p:cNvSpPr/>
            <p:nvPr/>
          </p:nvSpPr>
          <p:spPr>
            <a:xfrm>
              <a:off x="6663597" y="526085"/>
              <a:ext cx="1276442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b="1" dirty="0">
                  <a:solidFill>
                    <a:srgbClr val="0D28C2"/>
                  </a:solidFill>
                  <a:latin typeface="Century Gothic" panose="020F0302020204030204"/>
                </a:rPr>
                <a:t>3.2</a:t>
              </a:r>
              <a:endParaRPr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D28C2"/>
                </a:solidFill>
                <a:effectLst/>
                <a:uLnTx/>
                <a:uFillTx/>
                <a:latin typeface="Century Gothic" panose="020F0302020204030204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E0E8A53-C1A1-264E-2E23-77F15444F1ED}"/>
                </a:ext>
              </a:extLst>
            </p:cNvPr>
            <p:cNvSpPr txBox="1"/>
            <p:nvPr/>
          </p:nvSpPr>
          <p:spPr>
            <a:xfrm>
              <a:off x="6663597" y="1334847"/>
              <a:ext cx="1511871" cy="51090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pt-PT" sz="1600" b="1" dirty="0">
                  <a:latin typeface="Century Gothic" panose="020F0302020204030204"/>
                  <a:ea typeface="Verdana"/>
                  <a:cs typeface="Arial"/>
                </a:rPr>
                <a:t>Data </a:t>
              </a:r>
              <a:r>
                <a:rPr lang="pt-PT" sz="1600" b="1" dirty="0" err="1">
                  <a:latin typeface="Century Gothic" panose="020F0302020204030204"/>
                  <a:ea typeface="Verdana"/>
                  <a:cs typeface="Arial"/>
                </a:rPr>
                <a:t>collection</a:t>
              </a:r>
              <a:r>
                <a:rPr lang="pt-PT" sz="1600" b="1" dirty="0">
                  <a:latin typeface="Century Gothic" panose="020F0302020204030204"/>
                  <a:ea typeface="Verdana"/>
                  <a:cs typeface="Arial"/>
                </a:rPr>
                <a:t> 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342D47F-50F8-9B9F-FD54-AF29690D68C2}"/>
              </a:ext>
            </a:extLst>
          </p:cNvPr>
          <p:cNvGrpSpPr/>
          <p:nvPr/>
        </p:nvGrpSpPr>
        <p:grpSpPr>
          <a:xfrm rot="10800000" flipH="1" flipV="1">
            <a:off x="7788549" y="630392"/>
            <a:ext cx="515252" cy="492828"/>
            <a:chOff x="5014423" y="652780"/>
            <a:chExt cx="1336847" cy="7162516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42B9557-7E68-DD16-497B-4BB6C9A91A1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2735D5A-9317-4816-C7B2-5401D8E62E6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06AA2D3-4530-9AD4-388C-4670649CBC06}"/>
              </a:ext>
            </a:extLst>
          </p:cNvPr>
          <p:cNvGrpSpPr/>
          <p:nvPr/>
        </p:nvGrpSpPr>
        <p:grpSpPr>
          <a:xfrm>
            <a:off x="6048534" y="2725102"/>
            <a:ext cx="1396852" cy="1319671"/>
            <a:chOff x="6649220" y="526085"/>
            <a:chExt cx="1396852" cy="1319671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F133119-4F2A-DC32-DF83-D18B4EFB6679}"/>
                </a:ext>
              </a:extLst>
            </p:cNvPr>
            <p:cNvSpPr/>
            <p:nvPr/>
          </p:nvSpPr>
          <p:spPr>
            <a:xfrm>
              <a:off x="6663597" y="526085"/>
              <a:ext cx="1276442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b="1" dirty="0">
                  <a:solidFill>
                    <a:srgbClr val="0D28C2"/>
                  </a:solidFill>
                  <a:latin typeface="Century Gothic" panose="020F0302020204030204"/>
                </a:rPr>
                <a:t>3.4</a:t>
              </a:r>
              <a:endParaRPr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D28C2"/>
                </a:solidFill>
                <a:effectLst/>
                <a:uLnTx/>
                <a:uFillTx/>
                <a:latin typeface="Century Gothic" panose="020F0302020204030204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348377C-0FE1-27DA-AFE0-5807EB45AD14}"/>
                </a:ext>
              </a:extLst>
            </p:cNvPr>
            <p:cNvSpPr txBox="1"/>
            <p:nvPr/>
          </p:nvSpPr>
          <p:spPr>
            <a:xfrm>
              <a:off x="6649220" y="1334847"/>
              <a:ext cx="1396852" cy="51090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pt-PT" sz="1600" b="1" dirty="0" err="1">
                  <a:ea typeface="+mn-lt"/>
                  <a:cs typeface="+mn-lt"/>
                </a:rPr>
                <a:t>Exploratory</a:t>
              </a:r>
              <a:r>
                <a:rPr lang="pt-PT" sz="1600" b="1" dirty="0">
                  <a:ea typeface="+mn-lt"/>
                  <a:cs typeface="+mn-lt"/>
                </a:rPr>
                <a:t> </a:t>
              </a:r>
              <a:r>
                <a:rPr lang="pt-PT" sz="1600" b="1" dirty="0" err="1">
                  <a:ea typeface="+mn-lt"/>
                  <a:cs typeface="+mn-lt"/>
                </a:rPr>
                <a:t>Analysis</a:t>
              </a:r>
              <a:endParaRPr lang="pt-PT" dirty="0" err="1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71D2021-A484-911F-2740-133298D9BB2A}"/>
              </a:ext>
            </a:extLst>
          </p:cNvPr>
          <p:cNvGrpSpPr/>
          <p:nvPr/>
        </p:nvGrpSpPr>
        <p:grpSpPr>
          <a:xfrm rot="10800000" flipH="1" flipV="1">
            <a:off x="5732587" y="2571192"/>
            <a:ext cx="515252" cy="492828"/>
            <a:chOff x="5014423" y="652780"/>
            <a:chExt cx="1336847" cy="7162516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128DCC-32A3-7E84-9614-FC8454F7B1C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9E1DAF-788C-C0AA-B677-01EE047028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101F048-B263-8CD1-16D4-926C895F4EA1}"/>
              </a:ext>
            </a:extLst>
          </p:cNvPr>
          <p:cNvGrpSpPr/>
          <p:nvPr/>
        </p:nvGrpSpPr>
        <p:grpSpPr>
          <a:xfrm>
            <a:off x="10318609" y="2724959"/>
            <a:ext cx="1511871" cy="1319671"/>
            <a:chOff x="6663597" y="526085"/>
            <a:chExt cx="1511871" cy="1319671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0ED9F42-D631-43F9-EB9D-10E3DE42AD1D}"/>
                </a:ext>
              </a:extLst>
            </p:cNvPr>
            <p:cNvSpPr/>
            <p:nvPr/>
          </p:nvSpPr>
          <p:spPr>
            <a:xfrm>
              <a:off x="6663597" y="526085"/>
              <a:ext cx="1185675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b="1" dirty="0">
                  <a:solidFill>
                    <a:srgbClr val="0D28C2"/>
                  </a:solidFill>
                  <a:latin typeface="Century Gothic" panose="020F0302020204030204"/>
                </a:rPr>
                <a:t>3.6</a:t>
              </a:r>
              <a:endParaRPr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D28C2"/>
                </a:solidFill>
                <a:effectLst/>
                <a:uLnTx/>
                <a:uFillTx/>
                <a:latin typeface="Century Gothic" panose="020F0302020204030204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EA42CAD-FD0C-9CD0-A32F-7E4538AA7CB5}"/>
                </a:ext>
              </a:extLst>
            </p:cNvPr>
            <p:cNvSpPr txBox="1"/>
            <p:nvPr/>
          </p:nvSpPr>
          <p:spPr>
            <a:xfrm>
              <a:off x="6663597" y="1334847"/>
              <a:ext cx="1511871" cy="51090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pt-PT" sz="1600" b="1" dirty="0" err="1">
                  <a:latin typeface="Century Gothic" panose="020F0302020204030204"/>
                  <a:ea typeface="Verdana"/>
                  <a:cs typeface="Arial"/>
                </a:rPr>
                <a:t>Graph</a:t>
              </a:r>
              <a:r>
                <a:rPr lang="pt-PT" sz="1600" b="1" dirty="0">
                  <a:ea typeface="Verdana"/>
                  <a:cs typeface="Arial"/>
                </a:rPr>
                <a:t> </a:t>
              </a:r>
              <a:r>
                <a:rPr lang="pt-PT" sz="1600" b="1" dirty="0" err="1">
                  <a:latin typeface="Century Gothic" panose="020F0302020204030204"/>
                  <a:ea typeface="Verdana"/>
                  <a:cs typeface="Arial"/>
                </a:rPr>
                <a:t>study</a:t>
              </a:r>
              <a:r>
                <a:rPr lang="pt-PT" sz="1600" b="1" dirty="0">
                  <a:latin typeface="Century Gothic" panose="020F0302020204030204"/>
                  <a:ea typeface="Verdana"/>
                  <a:cs typeface="Arial"/>
                </a:rPr>
                <a:t> </a:t>
              </a:r>
              <a:r>
                <a:rPr lang="pt-PT" sz="1600" b="1" dirty="0" err="1">
                  <a:latin typeface="Century Gothic" panose="020F0302020204030204"/>
                  <a:ea typeface="Verdana"/>
                  <a:cs typeface="Arial"/>
                </a:rPr>
                <a:t>Metrics</a:t>
              </a:r>
              <a:endParaRPr lang="pt-PT" dirty="0" err="1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83A8E8F-511E-1BB7-1D07-72EB3E6E4B76}"/>
              </a:ext>
            </a:extLst>
          </p:cNvPr>
          <p:cNvGrpSpPr/>
          <p:nvPr/>
        </p:nvGrpSpPr>
        <p:grpSpPr>
          <a:xfrm rot="10800000" flipH="1" flipV="1">
            <a:off x="9988285" y="2571049"/>
            <a:ext cx="515252" cy="492828"/>
            <a:chOff x="5014423" y="652780"/>
            <a:chExt cx="1336847" cy="7162516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ADCEC41-2A9A-6427-0363-3D5FCBB2D06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8549DB1-7CFD-5C89-030F-1A7E166327C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15">
            <a:extLst>
              <a:ext uri="{FF2B5EF4-FFF2-40B4-BE49-F238E27FC236}">
                <a16:creationId xmlns:a16="http://schemas.microsoft.com/office/drawing/2014/main" id="{E9395853-4443-3886-46B5-17806C6629EA}"/>
              </a:ext>
            </a:extLst>
          </p:cNvPr>
          <p:cNvGrpSpPr/>
          <p:nvPr/>
        </p:nvGrpSpPr>
        <p:grpSpPr>
          <a:xfrm>
            <a:off x="6048533" y="4507751"/>
            <a:ext cx="1511871" cy="1319671"/>
            <a:chOff x="6663597" y="526085"/>
            <a:chExt cx="1511871" cy="1319671"/>
          </a:xfrm>
        </p:grpSpPr>
        <p:sp>
          <p:nvSpPr>
            <p:cNvPr id="10" name="Rectangle 119">
              <a:extLst>
                <a:ext uri="{FF2B5EF4-FFF2-40B4-BE49-F238E27FC236}">
                  <a16:creationId xmlns:a16="http://schemas.microsoft.com/office/drawing/2014/main" id="{08C0F856-78B1-3752-4953-C26977560FDC}"/>
                </a:ext>
              </a:extLst>
            </p:cNvPr>
            <p:cNvSpPr/>
            <p:nvPr/>
          </p:nvSpPr>
          <p:spPr>
            <a:xfrm>
              <a:off x="6663597" y="526085"/>
              <a:ext cx="1185675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b="1" dirty="0">
                  <a:solidFill>
                    <a:srgbClr val="0D28C2"/>
                  </a:solidFill>
                  <a:latin typeface="Century Gothic" panose="020F0302020204030204"/>
                </a:rPr>
                <a:t>3.7</a:t>
              </a:r>
              <a:endParaRPr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D28C2"/>
                </a:solidFill>
                <a:effectLst/>
                <a:uLnTx/>
                <a:uFillTx/>
                <a:latin typeface="Century Gothic" panose="020F0302020204030204"/>
              </a:endParaRPr>
            </a:p>
          </p:txBody>
        </p:sp>
        <p:sp>
          <p:nvSpPr>
            <p:cNvPr id="12" name="TextBox 120">
              <a:extLst>
                <a:ext uri="{FF2B5EF4-FFF2-40B4-BE49-F238E27FC236}">
                  <a16:creationId xmlns:a16="http://schemas.microsoft.com/office/drawing/2014/main" id="{9D446489-F7B7-5AEC-E2D2-42113D845626}"/>
                </a:ext>
              </a:extLst>
            </p:cNvPr>
            <p:cNvSpPr txBox="1"/>
            <p:nvPr/>
          </p:nvSpPr>
          <p:spPr>
            <a:xfrm>
              <a:off x="6663597" y="1334847"/>
              <a:ext cx="1511871" cy="51090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pt-PT" sz="1600" b="1" dirty="0" err="1">
                  <a:latin typeface="Century Gothic" panose="020F0302020204030204"/>
                  <a:ea typeface="Verdana"/>
                  <a:cs typeface="Arial"/>
                </a:rPr>
                <a:t>Graph</a:t>
              </a:r>
              <a:r>
                <a:rPr lang="pt-PT" sz="1600" b="1" dirty="0">
                  <a:latin typeface="Century Gothic" panose="020F0302020204030204"/>
                  <a:ea typeface="Verdana"/>
                  <a:cs typeface="Arial"/>
                </a:rPr>
                <a:t> </a:t>
              </a:r>
              <a:r>
                <a:rPr lang="pt-PT" sz="1600" b="1" dirty="0" err="1">
                  <a:latin typeface="Century Gothic" panose="020F0302020204030204"/>
                  <a:ea typeface="Verdana"/>
                  <a:cs typeface="Arial"/>
                </a:rPr>
                <a:t>study</a:t>
              </a:r>
              <a:r>
                <a:rPr lang="pt-PT" sz="1600" b="1" dirty="0">
                  <a:latin typeface="Century Gothic" panose="020F0302020204030204"/>
                  <a:ea typeface="Verdana"/>
                  <a:cs typeface="Arial"/>
                </a:rPr>
                <a:t> </a:t>
              </a:r>
              <a:r>
                <a:rPr lang="pt-PT" sz="1600" b="1" dirty="0" err="1">
                  <a:latin typeface="Century Gothic" panose="020F0302020204030204"/>
                  <a:ea typeface="Verdana"/>
                  <a:cs typeface="Arial"/>
                </a:rPr>
                <a:t>Visualization</a:t>
              </a:r>
            </a:p>
          </p:txBody>
        </p:sp>
      </p:grpSp>
      <p:grpSp>
        <p:nvGrpSpPr>
          <p:cNvPr id="20" name="Group 109">
            <a:extLst>
              <a:ext uri="{FF2B5EF4-FFF2-40B4-BE49-F238E27FC236}">
                <a16:creationId xmlns:a16="http://schemas.microsoft.com/office/drawing/2014/main" id="{188BE382-C863-D5EE-7017-C57EB6F3D99C}"/>
              </a:ext>
            </a:extLst>
          </p:cNvPr>
          <p:cNvGrpSpPr/>
          <p:nvPr/>
        </p:nvGrpSpPr>
        <p:grpSpPr>
          <a:xfrm rot="10800000" flipH="1" flipV="1">
            <a:off x="5746966" y="4444262"/>
            <a:ext cx="500875" cy="462668"/>
            <a:chOff x="5014423" y="652780"/>
            <a:chExt cx="1336847" cy="7162516"/>
          </a:xfrm>
        </p:grpSpPr>
        <p:cxnSp>
          <p:nvCxnSpPr>
            <p:cNvPr id="21" name="Straight Connector 110">
              <a:extLst>
                <a:ext uri="{FF2B5EF4-FFF2-40B4-BE49-F238E27FC236}">
                  <a16:creationId xmlns:a16="http://schemas.microsoft.com/office/drawing/2014/main" id="{17B54322-9CC0-EECB-46F8-4D5D43EA505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11">
              <a:extLst>
                <a:ext uri="{FF2B5EF4-FFF2-40B4-BE49-F238E27FC236}">
                  <a16:creationId xmlns:a16="http://schemas.microsoft.com/office/drawing/2014/main" id="{9BAA3746-4D74-36FE-2E37-603B0573A23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67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7591806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latin typeface="Century Gothic" panose="020F0302020204030204"/>
              </a:rPr>
              <a:t>3.1</a:t>
            </a:r>
            <a:r>
              <a:rPr lang="pt-PT" sz="3000" b="1" dirty="0" err="1">
                <a:latin typeface="Century Gothic" panose="020F0302020204030204"/>
              </a:rPr>
              <a:t>Bussiness</a:t>
            </a:r>
            <a:r>
              <a:rPr lang="pt-PT" sz="3000" b="1" dirty="0">
                <a:latin typeface="Century Gothic" panose="020F0302020204030204"/>
              </a:rPr>
              <a:t> </a:t>
            </a:r>
            <a:r>
              <a:rPr lang="pt-PT" sz="3000" b="1" dirty="0" err="1">
                <a:latin typeface="Century Gothic" panose="020F0302020204030204"/>
              </a:rPr>
              <a:t>and</a:t>
            </a:r>
            <a:r>
              <a:rPr lang="pt-PT" sz="3000" b="1" dirty="0">
                <a:latin typeface="Century Gothic" panose="020F0302020204030204"/>
              </a:rPr>
              <a:t> data </a:t>
            </a:r>
            <a:r>
              <a:rPr lang="pt-PT" sz="3000" b="1" dirty="0" err="1">
                <a:latin typeface="Century Gothic" panose="020F0302020204030204"/>
              </a:rPr>
              <a:t>understanding</a:t>
            </a:r>
            <a:endParaRPr lang="en-US" sz="3000" b="1" i="0" u="none" strike="noStrike" kern="1200" cap="none" spc="0" normalizeH="0" baseline="0" noProof="0" dirty="0" err="1">
              <a:ln>
                <a:noFill/>
              </a:ln>
              <a:solidFill>
                <a:srgbClr val="0D28C2"/>
              </a:solidFill>
              <a:effectLst/>
              <a:uLnTx/>
              <a:uFillTx/>
              <a:latin typeface="Century Gothic" panose="020F0302020204030204"/>
            </a:endParaRP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7">
            <a:extLst>
              <a:ext uri="{FF2B5EF4-FFF2-40B4-BE49-F238E27FC236}">
                <a16:creationId xmlns:a16="http://schemas.microsoft.com/office/drawing/2014/main" id="{C2334BF0-E36B-7F75-43CB-F135B0886DB0}"/>
              </a:ext>
            </a:extLst>
          </p:cNvPr>
          <p:cNvSpPr txBox="1"/>
          <p:nvPr/>
        </p:nvSpPr>
        <p:spPr>
          <a:xfrm>
            <a:off x="1216409" y="2539413"/>
            <a:ext cx="4329244" cy="32510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 defTabSz="914126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ea typeface="+mn-lt"/>
                <a:cs typeface="+mn-lt"/>
              </a:rPr>
              <a:t> Id</a:t>
            </a:r>
            <a:endParaRPr lang="pt-PT" dirty="0">
              <a:ea typeface="+mn-lt"/>
              <a:cs typeface="+mn-lt"/>
            </a:endParaRPr>
          </a:p>
          <a:p>
            <a:pPr marL="457200" indent="-457200" defTabSz="914126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ea typeface="+mn-lt"/>
                <a:cs typeface="+mn-lt"/>
              </a:rPr>
              <a:t>the “vendor id” </a:t>
            </a:r>
            <a:endParaRPr lang="en-US" dirty="0">
              <a:ea typeface="+mn-lt"/>
              <a:cs typeface="+mn-lt"/>
            </a:endParaRPr>
          </a:p>
          <a:p>
            <a:pPr marL="457200" indent="-457200" defTabSz="914126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ea typeface="+mn-lt"/>
                <a:cs typeface="+mn-lt"/>
              </a:rPr>
              <a:t>“pickup datetime” and </a:t>
            </a:r>
            <a:endParaRPr lang="en-US" dirty="0">
              <a:ea typeface="+mn-lt"/>
              <a:cs typeface="+mn-lt"/>
            </a:endParaRPr>
          </a:p>
          <a:p>
            <a:pPr marL="457200" indent="-457200" defTabSz="914126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ea typeface="+mn-lt"/>
                <a:cs typeface="+mn-lt"/>
              </a:rPr>
              <a:t>“drop-off datetime” </a:t>
            </a:r>
            <a:endParaRPr lang="en-US" dirty="0">
              <a:ea typeface="+mn-lt"/>
              <a:cs typeface="+mn-lt"/>
            </a:endParaRPr>
          </a:p>
          <a:p>
            <a:pPr marL="457200" indent="-457200" defTabSz="914126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ea typeface="+mn-lt"/>
                <a:cs typeface="+mn-lt"/>
              </a:rPr>
              <a:t> The “passenger count” </a:t>
            </a:r>
            <a:endParaRPr lang="en-US">
              <a:ea typeface="+mn-lt"/>
              <a:cs typeface="+mn-lt"/>
            </a:endParaRPr>
          </a:p>
          <a:p>
            <a:pPr marL="457200" indent="-457200" defTabSz="914126">
              <a:lnSpc>
                <a:spcPct val="150000"/>
              </a:lnSpc>
              <a:buAutoNum type="arabicPeriod"/>
              <a:defRPr/>
            </a:pPr>
            <a:r>
              <a:rPr lang="en-US" sz="2000" dirty="0">
                <a:ea typeface="+mn-lt"/>
                <a:cs typeface="+mn-lt"/>
              </a:rPr>
              <a:t>“pickup longitude”,</a:t>
            </a:r>
            <a:endParaRPr lang="en-US" dirty="0">
              <a:ea typeface="+mn-lt"/>
              <a:cs typeface="+mn-lt"/>
            </a:endParaRPr>
          </a:p>
          <a:p>
            <a:pPr defTabSz="914126">
              <a:lnSpc>
                <a:spcPct val="150000"/>
              </a:lnSpc>
              <a:defRPr/>
            </a:pPr>
            <a:endParaRPr lang="en-US" sz="2000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75624D4-C5BA-46F4-DE3C-47351612487F}"/>
              </a:ext>
            </a:extLst>
          </p:cNvPr>
          <p:cNvSpPr txBox="1"/>
          <p:nvPr/>
        </p:nvSpPr>
        <p:spPr>
          <a:xfrm>
            <a:off x="6147758" y="2539042"/>
            <a:ext cx="3922143" cy="23421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126">
              <a:lnSpc>
                <a:spcPct val="150000"/>
              </a:lnSpc>
              <a:defRPr/>
            </a:pPr>
            <a:r>
              <a:rPr lang="en-US" sz="2000" dirty="0">
                <a:ea typeface="+mn-lt"/>
                <a:cs typeface="+mn-lt"/>
              </a:rPr>
              <a:t>7. “pickup latitude”,​</a:t>
            </a:r>
            <a:endParaRPr lang="pt-PT" dirty="0"/>
          </a:p>
          <a:p>
            <a:pPr defTabSz="914126">
              <a:lnSpc>
                <a:spcPct val="150000"/>
              </a:lnSpc>
              <a:defRPr/>
            </a:pPr>
            <a:r>
              <a:rPr lang="en-US" sz="2000" dirty="0">
                <a:ea typeface="+mn-lt"/>
                <a:cs typeface="+mn-lt"/>
              </a:rPr>
              <a:t>8. “drop-off longitude”, ​</a:t>
            </a:r>
          </a:p>
          <a:p>
            <a:pPr defTabSz="914126">
              <a:lnSpc>
                <a:spcPct val="150000"/>
              </a:lnSpc>
              <a:defRPr/>
            </a:pPr>
            <a:r>
              <a:rPr lang="en-US" sz="2000" dirty="0">
                <a:ea typeface="+mn-lt"/>
                <a:cs typeface="+mn-lt"/>
              </a:rPr>
              <a:t>9. “drop-off latitude”,​</a:t>
            </a:r>
          </a:p>
          <a:p>
            <a:pPr defTabSz="914126">
              <a:lnSpc>
                <a:spcPct val="150000"/>
              </a:lnSpc>
              <a:defRPr/>
            </a:pPr>
            <a:r>
              <a:rPr lang="en-US" sz="2000" dirty="0">
                <a:ea typeface="+mn-lt"/>
                <a:cs typeface="+mn-lt"/>
              </a:rPr>
              <a:t>10. The “store and </a:t>
            </a:r>
            <a:r>
              <a:rPr lang="en-US" sz="2000" dirty="0" err="1">
                <a:ea typeface="+mn-lt"/>
                <a:cs typeface="+mn-lt"/>
              </a:rPr>
              <a:t>fwd</a:t>
            </a:r>
            <a:r>
              <a:rPr lang="en-US" sz="2000" dirty="0">
                <a:ea typeface="+mn-lt"/>
                <a:cs typeface="+mn-lt"/>
              </a:rPr>
              <a:t> flag” ​</a:t>
            </a:r>
          </a:p>
          <a:p>
            <a:pPr defTabSz="914126">
              <a:lnSpc>
                <a:spcPct val="150000"/>
              </a:lnSpc>
              <a:defRPr/>
            </a:pPr>
            <a:r>
              <a:rPr lang="en-US" sz="2000" dirty="0">
                <a:ea typeface="+mn-lt"/>
                <a:cs typeface="+mn-lt"/>
              </a:rPr>
              <a:t>11. “trip duration” </a:t>
            </a:r>
          </a:p>
        </p:txBody>
      </p:sp>
    </p:spTree>
    <p:extLst>
      <p:ext uri="{BB962C8B-B14F-4D97-AF65-F5344CB8AC3E}">
        <p14:creationId xmlns:p14="http://schemas.microsoft.com/office/powerpoint/2010/main" val="31057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Imagem 2" descr="Uma imagem com mesa&#10;&#10;Descrição gerada automaticamente">
            <a:extLst>
              <a:ext uri="{FF2B5EF4-FFF2-40B4-BE49-F238E27FC236}">
                <a16:creationId xmlns:a16="http://schemas.microsoft.com/office/drawing/2014/main" id="{515A9FDC-F1AE-015D-61EB-97B5CCD2B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231" y="2263318"/>
            <a:ext cx="7674633" cy="4085406"/>
          </a:xfrm>
          <a:prstGeom prst="rect">
            <a:avLst/>
          </a:prstGeom>
        </p:spPr>
      </p:pic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740707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3.2 </a:t>
            </a:r>
            <a:r>
              <a:rPr lang="pt-PT" sz="3000" b="1" dirty="0">
                <a:ea typeface="+mn-lt"/>
                <a:cs typeface="+mn-lt"/>
              </a:rPr>
              <a:t>Data </a:t>
            </a:r>
            <a:r>
              <a:rPr lang="pt-PT" sz="3000" b="1" dirty="0" err="1">
                <a:ea typeface="+mn-lt"/>
                <a:cs typeface="+mn-lt"/>
              </a:rPr>
              <a:t>collection</a:t>
            </a:r>
            <a:endParaRPr lang="pt-PT" sz="3000" dirty="0" err="1"/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20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8042079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3.3 </a:t>
            </a:r>
            <a:r>
              <a:rPr lang="pt-PT" sz="3000" b="1" dirty="0">
                <a:ea typeface="+mn-lt"/>
                <a:cs typeface="+mn-lt"/>
              </a:rPr>
              <a:t>Data </a:t>
            </a:r>
            <a:r>
              <a:rPr lang="pt-PT" sz="3000" b="1" dirty="0" err="1">
                <a:ea typeface="+mn-lt"/>
                <a:cs typeface="+mn-lt"/>
              </a:rPr>
              <a:t>Preprocessing</a:t>
            </a:r>
            <a:endParaRPr lang="pt-PT" sz="3000" dirty="0" err="1"/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m 10">
            <a:extLst>
              <a:ext uri="{FF2B5EF4-FFF2-40B4-BE49-F238E27FC236}">
                <a16:creationId xmlns:a16="http://schemas.microsoft.com/office/drawing/2014/main" id="{D06CB3C6-455F-A77C-1E48-9BDCFBC8D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4" t="-251" r="-25" b="-251"/>
          <a:stretch/>
        </p:blipFill>
        <p:spPr>
          <a:xfrm>
            <a:off x="5084461" y="1926729"/>
            <a:ext cx="5577181" cy="4140430"/>
          </a:xfrm>
          <a:prstGeom prst="rect">
            <a:avLst/>
          </a:prstGeom>
        </p:spPr>
      </p:pic>
      <p:pic>
        <p:nvPicPr>
          <p:cNvPr id="3" name="Imagem 9">
            <a:extLst>
              <a:ext uri="{FF2B5EF4-FFF2-40B4-BE49-F238E27FC236}">
                <a16:creationId xmlns:a16="http://schemas.microsoft.com/office/drawing/2014/main" id="{A4763FA2-5AF5-F6BA-9892-CC7CA943D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717" y="3336087"/>
            <a:ext cx="3029848" cy="13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8249897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3.4 </a:t>
            </a:r>
            <a:r>
              <a:rPr lang="pt-PT" sz="3000" b="1" dirty="0" err="1">
                <a:ea typeface="+mn-lt"/>
                <a:cs typeface="+mn-lt"/>
              </a:rPr>
              <a:t>Exploratory</a:t>
            </a:r>
            <a:r>
              <a:rPr lang="pt-PT" sz="3000" b="1" dirty="0">
                <a:ea typeface="+mn-lt"/>
                <a:cs typeface="+mn-lt"/>
              </a:rPr>
              <a:t> </a:t>
            </a:r>
            <a:r>
              <a:rPr lang="pt-PT" sz="3000" b="1" dirty="0" err="1">
                <a:ea typeface="+mn-lt"/>
                <a:cs typeface="+mn-lt"/>
              </a:rPr>
              <a:t>Analysis</a:t>
            </a:r>
            <a:endParaRPr lang="pt-PT" sz="3000"/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3E10FD52-1412-E950-091D-9ECC021CC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492" y="2609197"/>
            <a:ext cx="9012380" cy="31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8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1276443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3.4</a:t>
            </a:r>
            <a:endParaRPr lang="pt-PT" dirty="0"/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B927F34-6F3B-9CCD-ADE8-13C03105C41C}"/>
              </a:ext>
            </a:extLst>
          </p:cNvPr>
          <p:cNvSpPr/>
          <p:nvPr/>
        </p:nvSpPr>
        <p:spPr>
          <a:xfrm>
            <a:off x="574785" y="1057472"/>
            <a:ext cx="8249897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3.4 </a:t>
            </a:r>
            <a:r>
              <a:rPr lang="pt-PT" sz="3000" b="1" dirty="0" err="1">
                <a:ea typeface="+mn-lt"/>
                <a:cs typeface="+mn-lt"/>
              </a:rPr>
              <a:t>Exploratory</a:t>
            </a:r>
            <a:r>
              <a:rPr lang="pt-PT" sz="3000" b="1" dirty="0">
                <a:ea typeface="+mn-lt"/>
                <a:cs typeface="+mn-lt"/>
              </a:rPr>
              <a:t> </a:t>
            </a:r>
            <a:r>
              <a:rPr lang="pt-PT" sz="3000" b="1" dirty="0" err="1">
                <a:ea typeface="+mn-lt"/>
                <a:cs typeface="+mn-lt"/>
              </a:rPr>
              <a:t>Analysis</a:t>
            </a:r>
            <a:endParaRPr lang="pt-PT" sz="3000"/>
          </a:p>
        </p:txBody>
      </p:sp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4CD573F-8B0B-355A-956B-AB52C7946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582" y="2507968"/>
            <a:ext cx="8873836" cy="33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8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1276443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3.4</a:t>
            </a:r>
            <a:endParaRPr lang="pt-PT" dirty="0"/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69DAA06-51D6-0CE0-1462-D14EBDD0E48F}"/>
              </a:ext>
            </a:extLst>
          </p:cNvPr>
          <p:cNvSpPr/>
          <p:nvPr/>
        </p:nvSpPr>
        <p:spPr>
          <a:xfrm>
            <a:off x="574785" y="1057472"/>
            <a:ext cx="8249897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3.4 </a:t>
            </a:r>
            <a:r>
              <a:rPr lang="pt-PT" sz="3000" b="1" dirty="0" err="1">
                <a:ea typeface="+mn-lt"/>
                <a:cs typeface="+mn-lt"/>
              </a:rPr>
              <a:t>Exploratory</a:t>
            </a:r>
            <a:r>
              <a:rPr lang="pt-PT" sz="3000" b="1" dirty="0">
                <a:ea typeface="+mn-lt"/>
                <a:cs typeface="+mn-lt"/>
              </a:rPr>
              <a:t> </a:t>
            </a:r>
            <a:r>
              <a:rPr lang="pt-PT" sz="3000" b="1" dirty="0" err="1">
                <a:ea typeface="+mn-lt"/>
                <a:cs typeface="+mn-lt"/>
              </a:rPr>
              <a:t>Analysis</a:t>
            </a:r>
            <a:endParaRPr lang="pt-PT" sz="3000"/>
          </a:p>
        </p:txBody>
      </p:sp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28A08817-026E-B967-2F6C-1FE9EE85B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037" y="2558448"/>
            <a:ext cx="5364016" cy="342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4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1276443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3.4</a:t>
            </a:r>
            <a:endParaRPr lang="pt-PT" dirty="0"/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m 17">
            <a:extLst>
              <a:ext uri="{FF2B5EF4-FFF2-40B4-BE49-F238E27FC236}">
                <a16:creationId xmlns:a16="http://schemas.microsoft.com/office/drawing/2014/main" id="{0B881317-3217-453B-6CA1-140F697A2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59" y="2673290"/>
            <a:ext cx="5048250" cy="4180757"/>
          </a:xfrm>
          <a:prstGeom prst="rect">
            <a:avLst/>
          </a:prstGeom>
        </p:spPr>
      </p:pic>
      <p:pic>
        <p:nvPicPr>
          <p:cNvPr id="18" name="Imagem 18">
            <a:extLst>
              <a:ext uri="{FF2B5EF4-FFF2-40B4-BE49-F238E27FC236}">
                <a16:creationId xmlns:a16="http://schemas.microsoft.com/office/drawing/2014/main" id="{01CDB085-0BD2-DE94-863E-7FE465C03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807" y="2672392"/>
            <a:ext cx="4867096" cy="358751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B6AFD8D-D649-9BAB-6843-2CF14B233A66}"/>
              </a:ext>
            </a:extLst>
          </p:cNvPr>
          <p:cNvSpPr txBox="1"/>
          <p:nvPr/>
        </p:nvSpPr>
        <p:spPr>
          <a:xfrm>
            <a:off x="2251494" y="2366513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latin typeface="Palatino Linotype"/>
              </a:rPr>
              <a:t>(</a:t>
            </a:r>
            <a:r>
              <a:rPr lang="en-US" sz="900" b="1" dirty="0">
                <a:latin typeface="Palatino Linotype"/>
              </a:rPr>
              <a:t>a</a:t>
            </a:r>
            <a:r>
              <a:rPr lang="en-US" sz="900" dirty="0">
                <a:latin typeface="Palatino Linotype"/>
              </a:rPr>
              <a:t>) Pickup hotspots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D6A2029-7011-68DD-D79A-3A19BD348518}"/>
              </a:ext>
            </a:extLst>
          </p:cNvPr>
          <p:cNvSpPr txBox="1"/>
          <p:nvPr/>
        </p:nvSpPr>
        <p:spPr>
          <a:xfrm>
            <a:off x="7470475" y="2366512"/>
            <a:ext cx="27432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 dirty="0">
                <a:latin typeface="Palatino Linotype"/>
              </a:rPr>
              <a:t>b</a:t>
            </a:r>
            <a:r>
              <a:rPr lang="en-US" sz="900" dirty="0">
                <a:latin typeface="Palatino Linotype"/>
              </a:rPr>
              <a:t>) Drop-off hotspots.</a:t>
            </a:r>
            <a:endParaRPr lang="pt-P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F9DD84-449A-4F92-CB09-AD8C4BE1B1B2}"/>
              </a:ext>
            </a:extLst>
          </p:cNvPr>
          <p:cNvSpPr/>
          <p:nvPr/>
        </p:nvSpPr>
        <p:spPr>
          <a:xfrm>
            <a:off x="574785" y="1057472"/>
            <a:ext cx="8249897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3.4 </a:t>
            </a:r>
            <a:r>
              <a:rPr lang="pt-PT" sz="3000" b="1" dirty="0" err="1">
                <a:ea typeface="+mn-lt"/>
                <a:cs typeface="+mn-lt"/>
              </a:rPr>
              <a:t>Exploratory</a:t>
            </a:r>
            <a:r>
              <a:rPr lang="pt-PT" sz="3000" b="1" dirty="0">
                <a:ea typeface="+mn-lt"/>
                <a:cs typeface="+mn-lt"/>
              </a:rPr>
              <a:t> </a:t>
            </a:r>
            <a:r>
              <a:rPr lang="pt-PT" sz="3000" b="1" dirty="0" err="1">
                <a:ea typeface="+mn-lt"/>
                <a:cs typeface="+mn-lt"/>
              </a:rPr>
              <a:t>Analysis</a:t>
            </a:r>
            <a:endParaRPr lang="pt-PT" sz="3000"/>
          </a:p>
        </p:txBody>
      </p:sp>
    </p:spTree>
    <p:extLst>
      <p:ext uri="{BB962C8B-B14F-4D97-AF65-F5344CB8AC3E}">
        <p14:creationId xmlns:p14="http://schemas.microsoft.com/office/powerpoint/2010/main" val="95842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1276443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3.4</a:t>
            </a:r>
            <a:endParaRPr lang="pt-PT" dirty="0"/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Imagem 15" descr="Uma imagem com mapa&#10;&#10;Descrição gerada automaticamente">
            <a:extLst>
              <a:ext uri="{FF2B5EF4-FFF2-40B4-BE49-F238E27FC236}">
                <a16:creationId xmlns:a16="http://schemas.microsoft.com/office/drawing/2014/main" id="{00D4757C-37ED-BD10-5A42-7A8EC52F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12" y="2428875"/>
            <a:ext cx="4924065" cy="2924714"/>
          </a:xfrm>
          <a:prstGeom prst="rect">
            <a:avLst/>
          </a:prstGeom>
        </p:spPr>
      </p:pic>
      <p:pic>
        <p:nvPicPr>
          <p:cNvPr id="16" name="Imagem 16" descr="Uma imagem com mapa&#10;&#10;Descrição gerada automaticamente">
            <a:extLst>
              <a:ext uri="{FF2B5EF4-FFF2-40B4-BE49-F238E27FC236}">
                <a16:creationId xmlns:a16="http://schemas.microsoft.com/office/drawing/2014/main" id="{521238C5-305F-8153-5FA4-33B6D6E84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052" y="2427976"/>
            <a:ext cx="4924065" cy="29247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188AAE2-784A-5FC9-77C7-E8E2F747FAA0}"/>
              </a:ext>
            </a:extLst>
          </p:cNvPr>
          <p:cNvSpPr txBox="1"/>
          <p:nvPr/>
        </p:nvSpPr>
        <p:spPr>
          <a:xfrm>
            <a:off x="1460740" y="568768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Palatino Linotype"/>
              </a:rPr>
              <a:t>(</a:t>
            </a:r>
            <a:r>
              <a:rPr lang="en-US" sz="2000" b="1" dirty="0">
                <a:latin typeface="Palatino Linotype"/>
              </a:rPr>
              <a:t>a</a:t>
            </a:r>
            <a:r>
              <a:rPr lang="en-US" sz="2000" dirty="0">
                <a:latin typeface="Palatino Linotype"/>
              </a:rPr>
              <a:t>) Pickups heatmap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6175C5-FAA8-AC98-8C14-094A6DCBA9B5}"/>
              </a:ext>
            </a:extLst>
          </p:cNvPr>
          <p:cNvSpPr txBox="1"/>
          <p:nvPr/>
        </p:nvSpPr>
        <p:spPr>
          <a:xfrm>
            <a:off x="7844286" y="568768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Palatino Linotype"/>
              </a:rPr>
              <a:t>b</a:t>
            </a:r>
            <a:r>
              <a:rPr lang="en-US" sz="2000" dirty="0">
                <a:latin typeface="Palatino Linotype"/>
              </a:rPr>
              <a:t>) Drop-offs heatmap.</a:t>
            </a:r>
            <a:endParaRPr lang="pt-PT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A79F81-4301-C8BF-170E-2AC128AF6C13}"/>
              </a:ext>
            </a:extLst>
          </p:cNvPr>
          <p:cNvSpPr/>
          <p:nvPr/>
        </p:nvSpPr>
        <p:spPr>
          <a:xfrm>
            <a:off x="574785" y="1057472"/>
            <a:ext cx="8249897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3.4 </a:t>
            </a:r>
            <a:r>
              <a:rPr lang="pt-PT" sz="3000" b="1" dirty="0" err="1">
                <a:ea typeface="+mn-lt"/>
                <a:cs typeface="+mn-lt"/>
              </a:rPr>
              <a:t>Exploratory</a:t>
            </a:r>
            <a:r>
              <a:rPr lang="pt-PT" sz="3000" b="1" dirty="0">
                <a:ea typeface="+mn-lt"/>
                <a:cs typeface="+mn-lt"/>
              </a:rPr>
              <a:t> </a:t>
            </a:r>
            <a:r>
              <a:rPr lang="pt-PT" sz="3000" b="1" dirty="0" err="1">
                <a:ea typeface="+mn-lt"/>
                <a:cs typeface="+mn-lt"/>
              </a:rPr>
              <a:t>Analysis</a:t>
            </a:r>
            <a:endParaRPr lang="pt-PT" sz="3000"/>
          </a:p>
        </p:txBody>
      </p:sp>
    </p:spTree>
    <p:extLst>
      <p:ext uri="{BB962C8B-B14F-4D97-AF65-F5344CB8AC3E}">
        <p14:creationId xmlns:p14="http://schemas.microsoft.com/office/powerpoint/2010/main" val="127689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road&#10;&#10;Description automatically generated">
            <a:extLst>
              <a:ext uri="{FF2B5EF4-FFF2-40B4-BE49-F238E27FC236}">
                <a16:creationId xmlns:a16="http://schemas.microsoft.com/office/drawing/2014/main" id="{AB5A9330-C805-415C-2160-539F10452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811" y="0"/>
            <a:ext cx="9151189" cy="685800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2E49BAA0-A95D-7104-84B7-9EE51F69A473}"/>
              </a:ext>
            </a:extLst>
          </p:cNvPr>
          <p:cNvSpPr/>
          <p:nvPr/>
        </p:nvSpPr>
        <p:spPr>
          <a:xfrm>
            <a:off x="-1" y="5801378"/>
            <a:ext cx="10287000" cy="1056622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3387A-A17D-421A-9C68-7CE7C002973F}"/>
              </a:ext>
            </a:extLst>
          </p:cNvPr>
          <p:cNvSpPr/>
          <p:nvPr/>
        </p:nvSpPr>
        <p:spPr>
          <a:xfrm>
            <a:off x="0" y="0"/>
            <a:ext cx="7955278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7BD3805-2E45-93BE-1510-91BE7E245510}"/>
              </a:ext>
            </a:extLst>
          </p:cNvPr>
          <p:cNvGrpSpPr/>
          <p:nvPr/>
        </p:nvGrpSpPr>
        <p:grpSpPr>
          <a:xfrm>
            <a:off x="-1" y="1901535"/>
            <a:ext cx="5671595" cy="4956465"/>
            <a:chOff x="45917" y="2750820"/>
            <a:chExt cx="4507034" cy="393874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B017695-A5CC-8995-DC5C-A31244386264}"/>
                </a:ext>
              </a:extLst>
            </p:cNvPr>
            <p:cNvGrpSpPr/>
            <p:nvPr/>
          </p:nvGrpSpPr>
          <p:grpSpPr>
            <a:xfrm>
              <a:off x="45917" y="5524500"/>
              <a:ext cx="4507034" cy="1165063"/>
              <a:chOff x="-393221" y="-3361134"/>
              <a:chExt cx="6643632" cy="1717371"/>
            </a:xfrm>
            <a:solidFill>
              <a:schemeClr val="bg1">
                <a:alpha val="7000"/>
              </a:schemeClr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CB20BBA-28B6-6259-D9BC-731EA59CBC5D}"/>
                  </a:ext>
                </a:extLst>
              </p:cNvPr>
              <p:cNvSpPr/>
              <p:nvPr/>
            </p:nvSpPr>
            <p:spPr>
              <a:xfrm>
                <a:off x="-393221" y="-3061471"/>
                <a:ext cx="307313" cy="1378449"/>
              </a:xfrm>
              <a:custGeom>
                <a:avLst/>
                <a:gdLst>
                  <a:gd name="connsiteX0" fmla="*/ 0 w 74834"/>
                  <a:gd name="connsiteY0" fmla="*/ 0 h 335667"/>
                  <a:gd name="connsiteX1" fmla="*/ 74834 w 74834"/>
                  <a:gd name="connsiteY1" fmla="*/ 0 h 335667"/>
                  <a:gd name="connsiteX2" fmla="*/ 74834 w 74834"/>
                  <a:gd name="connsiteY2" fmla="*/ 335667 h 335667"/>
                  <a:gd name="connsiteX3" fmla="*/ 0 w 74834"/>
                  <a:gd name="connsiteY3" fmla="*/ 335667 h 33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34" h="335667">
                    <a:moveTo>
                      <a:pt x="0" y="0"/>
                    </a:moveTo>
                    <a:lnTo>
                      <a:pt x="74834" y="0"/>
                    </a:lnTo>
                    <a:lnTo>
                      <a:pt x="74834" y="335667"/>
                    </a:lnTo>
                    <a:lnTo>
                      <a:pt x="0" y="335667"/>
                    </a:ln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271EA07-113E-5D37-49A6-7F69583B4430}"/>
                  </a:ext>
                </a:extLst>
              </p:cNvPr>
              <p:cNvSpPr/>
              <p:nvPr/>
            </p:nvSpPr>
            <p:spPr>
              <a:xfrm>
                <a:off x="116843" y="-3027042"/>
                <a:ext cx="1532742" cy="1347843"/>
              </a:xfrm>
              <a:custGeom>
                <a:avLst/>
                <a:gdLst>
                  <a:gd name="connsiteX0" fmla="*/ 246225 w 373239"/>
                  <a:gd name="connsiteY0" fmla="*/ 133190 h 328214"/>
                  <a:gd name="connsiteX1" fmla="*/ 127918 w 373239"/>
                  <a:gd name="connsiteY1" fmla="*/ 133190 h 328214"/>
                  <a:gd name="connsiteX2" fmla="*/ 77615 w 373239"/>
                  <a:gd name="connsiteY2" fmla="*/ 95617 h 328214"/>
                  <a:gd name="connsiteX3" fmla="*/ 127918 w 373239"/>
                  <a:gd name="connsiteY3" fmla="*/ 62081 h 328214"/>
                  <a:gd name="connsiteX4" fmla="*/ 342484 w 373239"/>
                  <a:gd name="connsiteY4" fmla="*/ 62081 h 328214"/>
                  <a:gd name="connsiteX5" fmla="*/ 342484 w 373239"/>
                  <a:gd name="connsiteY5" fmla="*/ -22 h 328214"/>
                  <a:gd name="connsiteX6" fmla="*/ 118913 w 373239"/>
                  <a:gd name="connsiteY6" fmla="*/ -22 h 328214"/>
                  <a:gd name="connsiteX7" fmla="*/ -14 w 373239"/>
                  <a:gd name="connsiteY7" fmla="*/ 96549 h 328214"/>
                  <a:gd name="connsiteX8" fmla="*/ 118913 w 373239"/>
                  <a:gd name="connsiteY8" fmla="*/ 194361 h 328214"/>
                  <a:gd name="connsiteX9" fmla="*/ 247156 w 373239"/>
                  <a:gd name="connsiteY9" fmla="*/ 194361 h 328214"/>
                  <a:gd name="connsiteX10" fmla="*/ 297149 w 373239"/>
                  <a:gd name="connsiteY10" fmla="*/ 232244 h 328214"/>
                  <a:gd name="connsiteX11" fmla="*/ 247156 w 373239"/>
                  <a:gd name="connsiteY11" fmla="*/ 266090 h 328214"/>
                  <a:gd name="connsiteX12" fmla="*/ 23274 w 373239"/>
                  <a:gd name="connsiteY12" fmla="*/ 266090 h 328214"/>
                  <a:gd name="connsiteX13" fmla="*/ 23274 w 373239"/>
                  <a:gd name="connsiteY13" fmla="*/ 328193 h 328214"/>
                  <a:gd name="connsiteX14" fmla="*/ 246225 w 373239"/>
                  <a:gd name="connsiteY14" fmla="*/ 328193 h 328214"/>
                  <a:gd name="connsiteX15" fmla="*/ 373225 w 373239"/>
                  <a:gd name="connsiteY15" fmla="*/ 230691 h 328214"/>
                  <a:gd name="connsiteX16" fmla="*/ 246225 w 373239"/>
                  <a:gd name="connsiteY16" fmla="*/ 134121 h 328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3239" h="328214">
                    <a:moveTo>
                      <a:pt x="246225" y="133190"/>
                    </a:moveTo>
                    <a:lnTo>
                      <a:pt x="127918" y="133190"/>
                    </a:lnTo>
                    <a:cubicBezTo>
                      <a:pt x="96867" y="133190"/>
                      <a:pt x="77615" y="118595"/>
                      <a:pt x="77615" y="95617"/>
                    </a:cubicBezTo>
                    <a:cubicBezTo>
                      <a:pt x="77615" y="72639"/>
                      <a:pt x="96867" y="62081"/>
                      <a:pt x="127918" y="62081"/>
                    </a:cubicBezTo>
                    <a:lnTo>
                      <a:pt x="342484" y="62081"/>
                    </a:lnTo>
                    <a:lnTo>
                      <a:pt x="342484" y="-22"/>
                    </a:lnTo>
                    <a:lnTo>
                      <a:pt x="118913" y="-22"/>
                    </a:lnTo>
                    <a:cubicBezTo>
                      <a:pt x="45942" y="-22"/>
                      <a:pt x="-14" y="36619"/>
                      <a:pt x="-14" y="96549"/>
                    </a:cubicBezTo>
                    <a:cubicBezTo>
                      <a:pt x="-14" y="156478"/>
                      <a:pt x="45942" y="194361"/>
                      <a:pt x="118913" y="194361"/>
                    </a:cubicBezTo>
                    <a:lnTo>
                      <a:pt x="247156" y="194361"/>
                    </a:lnTo>
                    <a:cubicBezTo>
                      <a:pt x="278208" y="194361"/>
                      <a:pt x="297149" y="208955"/>
                      <a:pt x="297149" y="232244"/>
                    </a:cubicBezTo>
                    <a:cubicBezTo>
                      <a:pt x="297149" y="255533"/>
                      <a:pt x="277897" y="266090"/>
                      <a:pt x="247156" y="266090"/>
                    </a:cubicBezTo>
                    <a:lnTo>
                      <a:pt x="23274" y="266090"/>
                    </a:lnTo>
                    <a:lnTo>
                      <a:pt x="23274" y="328193"/>
                    </a:lnTo>
                    <a:lnTo>
                      <a:pt x="246225" y="328193"/>
                    </a:lnTo>
                    <a:cubicBezTo>
                      <a:pt x="324164" y="328193"/>
                      <a:pt x="373225" y="290310"/>
                      <a:pt x="373225" y="230691"/>
                    </a:cubicBezTo>
                    <a:cubicBezTo>
                      <a:pt x="373225" y="171072"/>
                      <a:pt x="324164" y="134121"/>
                      <a:pt x="246225" y="134121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5C8391E-ECC7-00AB-4052-E73B46F9ED7A}"/>
                  </a:ext>
                </a:extLst>
              </p:cNvPr>
              <p:cNvSpPr/>
              <p:nvPr/>
            </p:nvSpPr>
            <p:spPr>
              <a:xfrm>
                <a:off x="3372035" y="-3358584"/>
                <a:ext cx="1226998" cy="1712841"/>
              </a:xfrm>
              <a:custGeom>
                <a:avLst/>
                <a:gdLst>
                  <a:gd name="connsiteX0" fmla="*/ 149105 w 298787"/>
                  <a:gd name="connsiteY0" fmla="*/ 352724 h 417095"/>
                  <a:gd name="connsiteX1" fmla="*/ 71336 w 298787"/>
                  <a:gd name="connsiteY1" fmla="*/ 275235 h 417095"/>
                  <a:gd name="connsiteX2" fmla="*/ 71476 w 298787"/>
                  <a:gd name="connsiteY2" fmla="*/ 270437 h 417095"/>
                  <a:gd name="connsiteX3" fmla="*/ 71476 w 298787"/>
                  <a:gd name="connsiteY3" fmla="*/ 142815 h 417095"/>
                  <a:gd name="connsiteX4" fmla="*/ 298773 w 298787"/>
                  <a:gd name="connsiteY4" fmla="*/ 142815 h 417095"/>
                  <a:gd name="connsiteX5" fmla="*/ 298773 w 298787"/>
                  <a:gd name="connsiteY5" fmla="*/ 80712 h 417095"/>
                  <a:gd name="connsiteX6" fmla="*/ 71476 w 298787"/>
                  <a:gd name="connsiteY6" fmla="*/ 80712 h 417095"/>
                  <a:gd name="connsiteX7" fmla="*/ 71476 w 298787"/>
                  <a:gd name="connsiteY7" fmla="*/ -22 h 417095"/>
                  <a:gd name="connsiteX8" fmla="*/ 58 w 298787"/>
                  <a:gd name="connsiteY8" fmla="*/ -22 h 417095"/>
                  <a:gd name="connsiteX9" fmla="*/ 58 w 298787"/>
                  <a:gd name="connsiteY9" fmla="*/ 273853 h 417095"/>
                  <a:gd name="connsiteX10" fmla="*/ 134368 w 298787"/>
                  <a:gd name="connsiteY10" fmla="*/ 417004 h 417095"/>
                  <a:gd name="connsiteX11" fmla="*/ 149105 w 298787"/>
                  <a:gd name="connsiteY11" fmla="*/ 416690 h 417095"/>
                  <a:gd name="connsiteX12" fmla="*/ 297550 w 298787"/>
                  <a:gd name="connsiteY12" fmla="*/ 286919 h 417095"/>
                  <a:gd name="connsiteX13" fmla="*/ 297842 w 298787"/>
                  <a:gd name="connsiteY13" fmla="*/ 275095 h 417095"/>
                  <a:gd name="connsiteX14" fmla="*/ 226734 w 298787"/>
                  <a:gd name="connsiteY14" fmla="*/ 275095 h 417095"/>
                  <a:gd name="connsiteX15" fmla="*/ 150353 w 298787"/>
                  <a:gd name="connsiteY15" fmla="*/ 352724 h 417095"/>
                  <a:gd name="connsiteX16" fmla="*/ 149105 w 298787"/>
                  <a:gd name="connsiteY16" fmla="*/ 352724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8787" h="417095">
                    <a:moveTo>
                      <a:pt x="149105" y="352724"/>
                    </a:moveTo>
                    <a:cubicBezTo>
                      <a:pt x="106232" y="352801"/>
                      <a:pt x="71414" y="318108"/>
                      <a:pt x="71336" y="275235"/>
                    </a:cubicBezTo>
                    <a:cubicBezTo>
                      <a:pt x="71333" y="273636"/>
                      <a:pt x="71380" y="272033"/>
                      <a:pt x="71476" y="270437"/>
                    </a:cubicBezTo>
                    <a:lnTo>
                      <a:pt x="71476" y="142815"/>
                    </a:lnTo>
                    <a:lnTo>
                      <a:pt x="298773" y="142815"/>
                    </a:lnTo>
                    <a:lnTo>
                      <a:pt x="298773" y="80712"/>
                    </a:lnTo>
                    <a:lnTo>
                      <a:pt x="71476" y="80712"/>
                    </a:lnTo>
                    <a:lnTo>
                      <a:pt x="71476" y="-22"/>
                    </a:lnTo>
                    <a:lnTo>
                      <a:pt x="58" y="-22"/>
                    </a:lnTo>
                    <a:lnTo>
                      <a:pt x="58" y="273853"/>
                    </a:lnTo>
                    <a:cubicBezTo>
                      <a:pt x="-2383" y="350473"/>
                      <a:pt x="57748" y="414563"/>
                      <a:pt x="134368" y="417004"/>
                    </a:cubicBezTo>
                    <a:cubicBezTo>
                      <a:pt x="139280" y="417159"/>
                      <a:pt x="144202" y="417056"/>
                      <a:pt x="149105" y="416690"/>
                    </a:cubicBezTo>
                    <a:cubicBezTo>
                      <a:pt x="225933" y="421848"/>
                      <a:pt x="292395" y="363747"/>
                      <a:pt x="297550" y="286919"/>
                    </a:cubicBezTo>
                    <a:cubicBezTo>
                      <a:pt x="297814" y="282985"/>
                      <a:pt x="297913" y="279039"/>
                      <a:pt x="297842" y="275095"/>
                    </a:cubicBezTo>
                    <a:lnTo>
                      <a:pt x="226734" y="275095"/>
                    </a:lnTo>
                    <a:cubicBezTo>
                      <a:pt x="227079" y="317623"/>
                      <a:pt x="192881" y="352379"/>
                      <a:pt x="150353" y="352724"/>
                    </a:cubicBezTo>
                    <a:cubicBezTo>
                      <a:pt x="149937" y="352727"/>
                      <a:pt x="149521" y="352727"/>
                      <a:pt x="149105" y="352724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24D0D44-8C05-25F6-52CB-F9DB1722EC30}"/>
                  </a:ext>
                </a:extLst>
              </p:cNvPr>
              <p:cNvSpPr/>
              <p:nvPr/>
            </p:nvSpPr>
            <p:spPr>
              <a:xfrm>
                <a:off x="4785070" y="-3058946"/>
                <a:ext cx="1465341" cy="1381020"/>
              </a:xfrm>
              <a:custGeom>
                <a:avLst/>
                <a:gdLst>
                  <a:gd name="connsiteX0" fmla="*/ 77338 w 356826"/>
                  <a:gd name="connsiteY0" fmla="*/ 202130 h 336293"/>
                  <a:gd name="connsiteX1" fmla="*/ 356802 w 356826"/>
                  <a:gd name="connsiteY1" fmla="*/ 202130 h 336293"/>
                  <a:gd name="connsiteX2" fmla="*/ 356802 w 356826"/>
                  <a:gd name="connsiteY2" fmla="*/ 199025 h 336293"/>
                  <a:gd name="connsiteX3" fmla="*/ 356802 w 356826"/>
                  <a:gd name="connsiteY3" fmla="*/ 199025 h 336293"/>
                  <a:gd name="connsiteX4" fmla="*/ 356802 w 356826"/>
                  <a:gd name="connsiteY4" fmla="*/ 171699 h 336293"/>
                  <a:gd name="connsiteX5" fmla="*/ 354628 w 356826"/>
                  <a:gd name="connsiteY5" fmla="*/ 140648 h 336293"/>
                  <a:gd name="connsiteX6" fmla="*/ 354628 w 356826"/>
                  <a:gd name="connsiteY6" fmla="*/ 140648 h 336293"/>
                  <a:gd name="connsiteX7" fmla="*/ 354628 w 356826"/>
                  <a:gd name="connsiteY7" fmla="*/ 140648 h 336293"/>
                  <a:gd name="connsiteX8" fmla="*/ 179187 w 356826"/>
                  <a:gd name="connsiteY8" fmla="*/ 295 h 336293"/>
                  <a:gd name="connsiteX9" fmla="*/ 262 w 356826"/>
                  <a:gd name="connsiteY9" fmla="*/ 159900 h 336293"/>
                  <a:gd name="connsiteX10" fmla="*/ 20 w 356826"/>
                  <a:gd name="connsiteY10" fmla="*/ 172941 h 336293"/>
                  <a:gd name="connsiteX11" fmla="*/ 179187 w 356826"/>
                  <a:gd name="connsiteY11" fmla="*/ 336272 h 336293"/>
                  <a:gd name="connsiteX12" fmla="*/ 313019 w 356826"/>
                  <a:gd name="connsiteY12" fmla="*/ 336272 h 336293"/>
                  <a:gd name="connsiteX13" fmla="*/ 313019 w 356826"/>
                  <a:gd name="connsiteY13" fmla="*/ 274169 h 336293"/>
                  <a:gd name="connsiteX14" fmla="*/ 179498 w 356826"/>
                  <a:gd name="connsiteY14" fmla="*/ 274169 h 336293"/>
                  <a:gd name="connsiteX15" fmla="*/ 77338 w 356826"/>
                  <a:gd name="connsiteY15" fmla="*/ 202751 h 336293"/>
                  <a:gd name="connsiteX16" fmla="*/ 179187 w 356826"/>
                  <a:gd name="connsiteY16" fmla="*/ 62398 h 336293"/>
                  <a:gd name="connsiteX17" fmla="*/ 280726 w 356826"/>
                  <a:gd name="connsiteY17" fmla="*/ 138785 h 336293"/>
                  <a:gd name="connsiteX18" fmla="*/ 280726 w 356826"/>
                  <a:gd name="connsiteY18" fmla="*/ 141579 h 336293"/>
                  <a:gd name="connsiteX19" fmla="*/ 76096 w 356826"/>
                  <a:gd name="connsiteY19" fmla="*/ 141579 h 336293"/>
                  <a:gd name="connsiteX20" fmla="*/ 76096 w 356826"/>
                  <a:gd name="connsiteY20" fmla="*/ 138785 h 336293"/>
                  <a:gd name="connsiteX21" fmla="*/ 179187 w 356826"/>
                  <a:gd name="connsiteY21" fmla="*/ 62398 h 33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6826" h="336293">
                    <a:moveTo>
                      <a:pt x="77338" y="202130"/>
                    </a:moveTo>
                    <a:lnTo>
                      <a:pt x="356802" y="202130"/>
                    </a:lnTo>
                    <a:lnTo>
                      <a:pt x="356802" y="199025"/>
                    </a:lnTo>
                    <a:lnTo>
                      <a:pt x="356802" y="199025"/>
                    </a:lnTo>
                    <a:lnTo>
                      <a:pt x="356802" y="171699"/>
                    </a:lnTo>
                    <a:cubicBezTo>
                      <a:pt x="356911" y="161306"/>
                      <a:pt x="356184" y="150923"/>
                      <a:pt x="354628" y="140648"/>
                    </a:cubicBezTo>
                    <a:lnTo>
                      <a:pt x="354628" y="140648"/>
                    </a:lnTo>
                    <a:lnTo>
                      <a:pt x="354628" y="140648"/>
                    </a:lnTo>
                    <a:cubicBezTo>
                      <a:pt x="340904" y="55731"/>
                      <a:pt x="265045" y="-4956"/>
                      <a:pt x="179187" y="295"/>
                    </a:cubicBezTo>
                    <a:cubicBezTo>
                      <a:pt x="85703" y="-5040"/>
                      <a:pt x="5596" y="66419"/>
                      <a:pt x="262" y="159900"/>
                    </a:cubicBezTo>
                    <a:cubicBezTo>
                      <a:pt x="13" y="164244"/>
                      <a:pt x="-67" y="168594"/>
                      <a:pt x="20" y="172941"/>
                    </a:cubicBezTo>
                    <a:cubicBezTo>
                      <a:pt x="20" y="268580"/>
                      <a:pt x="74854" y="336272"/>
                      <a:pt x="179187" y="336272"/>
                    </a:cubicBezTo>
                    <a:lnTo>
                      <a:pt x="313019" y="336272"/>
                    </a:lnTo>
                    <a:lnTo>
                      <a:pt x="313019" y="274169"/>
                    </a:lnTo>
                    <a:lnTo>
                      <a:pt x="179498" y="274169"/>
                    </a:lnTo>
                    <a:cubicBezTo>
                      <a:pt x="133088" y="276638"/>
                      <a:pt x="90957" y="247185"/>
                      <a:pt x="77338" y="202751"/>
                    </a:cubicBezTo>
                    <a:close/>
                    <a:moveTo>
                      <a:pt x="179187" y="62398"/>
                    </a:moveTo>
                    <a:cubicBezTo>
                      <a:pt x="226752" y="60920"/>
                      <a:pt x="268960" y="92673"/>
                      <a:pt x="280726" y="138785"/>
                    </a:cubicBezTo>
                    <a:cubicBezTo>
                      <a:pt x="280872" y="139710"/>
                      <a:pt x="280872" y="140654"/>
                      <a:pt x="280726" y="141579"/>
                    </a:cubicBezTo>
                    <a:lnTo>
                      <a:pt x="76096" y="141579"/>
                    </a:lnTo>
                    <a:cubicBezTo>
                      <a:pt x="76096" y="141579"/>
                      <a:pt x="76096" y="139716"/>
                      <a:pt x="76096" y="138785"/>
                    </a:cubicBezTo>
                    <a:cubicBezTo>
                      <a:pt x="87979" y="92086"/>
                      <a:pt x="131051" y="60171"/>
                      <a:pt x="179187" y="62398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E312DC03-27D0-CE67-068F-4F8E85ED1CF0}"/>
                  </a:ext>
                </a:extLst>
              </p:cNvPr>
              <p:cNvSpPr/>
              <p:nvPr/>
            </p:nvSpPr>
            <p:spPr>
              <a:xfrm>
                <a:off x="-393221" y="-3361134"/>
                <a:ext cx="307313" cy="113486"/>
              </a:xfrm>
              <a:custGeom>
                <a:avLst/>
                <a:gdLst>
                  <a:gd name="connsiteX0" fmla="*/ 0 w 74834"/>
                  <a:gd name="connsiteY0" fmla="*/ 0 h 27635"/>
                  <a:gd name="connsiteX1" fmla="*/ 74834 w 74834"/>
                  <a:gd name="connsiteY1" fmla="*/ 0 h 27635"/>
                  <a:gd name="connsiteX2" fmla="*/ 74834 w 74834"/>
                  <a:gd name="connsiteY2" fmla="*/ 27636 h 27635"/>
                  <a:gd name="connsiteX3" fmla="*/ 0 w 74834"/>
                  <a:gd name="connsiteY3" fmla="*/ 27636 h 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34" h="27635">
                    <a:moveTo>
                      <a:pt x="0" y="0"/>
                    </a:moveTo>
                    <a:lnTo>
                      <a:pt x="74834" y="0"/>
                    </a:lnTo>
                    <a:lnTo>
                      <a:pt x="74834" y="27636"/>
                    </a:lnTo>
                    <a:lnTo>
                      <a:pt x="0" y="27636"/>
                    </a:ln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281599C-1AC9-9B85-430C-94B95E1ED1F6}"/>
                  </a:ext>
                </a:extLst>
              </p:cNvPr>
              <p:cNvSpPr/>
              <p:nvPr/>
            </p:nvSpPr>
            <p:spPr>
              <a:xfrm>
                <a:off x="1808983" y="-3063385"/>
                <a:ext cx="1425630" cy="1419622"/>
              </a:xfrm>
              <a:custGeom>
                <a:avLst/>
                <a:gdLst>
                  <a:gd name="connsiteX0" fmla="*/ 174185 w 347156"/>
                  <a:gd name="connsiteY0" fmla="*/ 283013 h 345693"/>
                  <a:gd name="connsiteX1" fmla="*/ 67548 w 347156"/>
                  <a:gd name="connsiteY1" fmla="*/ 180403 h 345693"/>
                  <a:gd name="connsiteX2" fmla="*/ 67678 w 347156"/>
                  <a:gd name="connsiteY2" fmla="*/ 172780 h 345693"/>
                  <a:gd name="connsiteX3" fmla="*/ 167540 w 347156"/>
                  <a:gd name="connsiteY3" fmla="*/ 63565 h 345693"/>
                  <a:gd name="connsiteX4" fmla="*/ 174185 w 347156"/>
                  <a:gd name="connsiteY4" fmla="*/ 63478 h 345693"/>
                  <a:gd name="connsiteX5" fmla="*/ 265787 w 347156"/>
                  <a:gd name="connsiteY5" fmla="*/ 110677 h 345693"/>
                  <a:gd name="connsiteX6" fmla="*/ 327890 w 347156"/>
                  <a:gd name="connsiteY6" fmla="*/ 84593 h 345693"/>
                  <a:gd name="connsiteX7" fmla="*/ 172632 w 347156"/>
                  <a:gd name="connsiteY7" fmla="*/ 133 h 345693"/>
                  <a:gd name="connsiteX8" fmla="*/ -14 w 347156"/>
                  <a:gd name="connsiteY8" fmla="*/ 172780 h 345693"/>
                  <a:gd name="connsiteX9" fmla="*/ 172632 w 347156"/>
                  <a:gd name="connsiteY9" fmla="*/ 345426 h 345693"/>
                  <a:gd name="connsiteX10" fmla="*/ 347142 w 347156"/>
                  <a:gd name="connsiteY10" fmla="*/ 203210 h 345693"/>
                  <a:gd name="connsiteX11" fmla="*/ 275724 w 347156"/>
                  <a:gd name="connsiteY11" fmla="*/ 203210 h 345693"/>
                  <a:gd name="connsiteX12" fmla="*/ 172632 w 347156"/>
                  <a:gd name="connsiteY12" fmla="*/ 283013 h 34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156" h="345693">
                    <a:moveTo>
                      <a:pt x="174185" y="283013"/>
                    </a:moveTo>
                    <a:cubicBezTo>
                      <a:pt x="116401" y="284124"/>
                      <a:pt x="68659" y="238183"/>
                      <a:pt x="67548" y="180403"/>
                    </a:cubicBezTo>
                    <a:cubicBezTo>
                      <a:pt x="67498" y="177860"/>
                      <a:pt x="67542" y="175316"/>
                      <a:pt x="67678" y="172780"/>
                    </a:cubicBezTo>
                    <a:cubicBezTo>
                      <a:pt x="65095" y="115045"/>
                      <a:pt x="109806" y="66145"/>
                      <a:pt x="167540" y="63565"/>
                    </a:cubicBezTo>
                    <a:cubicBezTo>
                      <a:pt x="169754" y="63466"/>
                      <a:pt x="171971" y="63438"/>
                      <a:pt x="174185" y="63478"/>
                    </a:cubicBezTo>
                    <a:cubicBezTo>
                      <a:pt x="210984" y="61596"/>
                      <a:pt x="245961" y="79619"/>
                      <a:pt x="265787" y="110677"/>
                    </a:cubicBezTo>
                    <a:lnTo>
                      <a:pt x="327890" y="84593"/>
                    </a:lnTo>
                    <a:cubicBezTo>
                      <a:pt x="295711" y="29921"/>
                      <a:pt x="236012" y="-2553"/>
                      <a:pt x="172632" y="133"/>
                    </a:cubicBezTo>
                    <a:cubicBezTo>
                      <a:pt x="77282" y="133"/>
                      <a:pt x="-14" y="77430"/>
                      <a:pt x="-14" y="172780"/>
                    </a:cubicBezTo>
                    <a:cubicBezTo>
                      <a:pt x="-14" y="268129"/>
                      <a:pt x="77282" y="345426"/>
                      <a:pt x="172632" y="345426"/>
                    </a:cubicBezTo>
                    <a:cubicBezTo>
                      <a:pt x="258757" y="350068"/>
                      <a:pt x="334305" y="288499"/>
                      <a:pt x="347142" y="203210"/>
                    </a:cubicBezTo>
                    <a:lnTo>
                      <a:pt x="275724" y="203210"/>
                    </a:lnTo>
                    <a:cubicBezTo>
                      <a:pt x="265116" y="251200"/>
                      <a:pt x="221750" y="284770"/>
                      <a:pt x="172632" y="283013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6A0CFC3-51F2-39C7-0819-FBF94F4007B3}"/>
                </a:ext>
              </a:extLst>
            </p:cNvPr>
            <p:cNvGrpSpPr/>
            <p:nvPr/>
          </p:nvGrpSpPr>
          <p:grpSpPr>
            <a:xfrm>
              <a:off x="45917" y="4137660"/>
              <a:ext cx="4507034" cy="1165063"/>
              <a:chOff x="-393221" y="-3361134"/>
              <a:chExt cx="6643632" cy="1717371"/>
            </a:xfrm>
            <a:solidFill>
              <a:schemeClr val="bg1">
                <a:alpha val="3000"/>
              </a:schemeClr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F701A4E-D4EE-A6B0-5713-083A3ED3AAFA}"/>
                  </a:ext>
                </a:extLst>
              </p:cNvPr>
              <p:cNvSpPr/>
              <p:nvPr/>
            </p:nvSpPr>
            <p:spPr>
              <a:xfrm>
                <a:off x="-393221" y="-3061471"/>
                <a:ext cx="307313" cy="1378449"/>
              </a:xfrm>
              <a:custGeom>
                <a:avLst/>
                <a:gdLst>
                  <a:gd name="connsiteX0" fmla="*/ 0 w 74834"/>
                  <a:gd name="connsiteY0" fmla="*/ 0 h 335667"/>
                  <a:gd name="connsiteX1" fmla="*/ 74834 w 74834"/>
                  <a:gd name="connsiteY1" fmla="*/ 0 h 335667"/>
                  <a:gd name="connsiteX2" fmla="*/ 74834 w 74834"/>
                  <a:gd name="connsiteY2" fmla="*/ 335667 h 335667"/>
                  <a:gd name="connsiteX3" fmla="*/ 0 w 74834"/>
                  <a:gd name="connsiteY3" fmla="*/ 335667 h 33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34" h="335667">
                    <a:moveTo>
                      <a:pt x="0" y="0"/>
                    </a:moveTo>
                    <a:lnTo>
                      <a:pt x="74834" y="0"/>
                    </a:lnTo>
                    <a:lnTo>
                      <a:pt x="74834" y="335667"/>
                    </a:lnTo>
                    <a:lnTo>
                      <a:pt x="0" y="335667"/>
                    </a:ln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CB1838E-FF75-8EC1-70E1-14CBE4B70084}"/>
                  </a:ext>
                </a:extLst>
              </p:cNvPr>
              <p:cNvSpPr/>
              <p:nvPr/>
            </p:nvSpPr>
            <p:spPr>
              <a:xfrm>
                <a:off x="116843" y="-3027042"/>
                <a:ext cx="1532742" cy="1347843"/>
              </a:xfrm>
              <a:custGeom>
                <a:avLst/>
                <a:gdLst>
                  <a:gd name="connsiteX0" fmla="*/ 246225 w 373239"/>
                  <a:gd name="connsiteY0" fmla="*/ 133190 h 328214"/>
                  <a:gd name="connsiteX1" fmla="*/ 127918 w 373239"/>
                  <a:gd name="connsiteY1" fmla="*/ 133190 h 328214"/>
                  <a:gd name="connsiteX2" fmla="*/ 77615 w 373239"/>
                  <a:gd name="connsiteY2" fmla="*/ 95617 h 328214"/>
                  <a:gd name="connsiteX3" fmla="*/ 127918 w 373239"/>
                  <a:gd name="connsiteY3" fmla="*/ 62081 h 328214"/>
                  <a:gd name="connsiteX4" fmla="*/ 342484 w 373239"/>
                  <a:gd name="connsiteY4" fmla="*/ 62081 h 328214"/>
                  <a:gd name="connsiteX5" fmla="*/ 342484 w 373239"/>
                  <a:gd name="connsiteY5" fmla="*/ -22 h 328214"/>
                  <a:gd name="connsiteX6" fmla="*/ 118913 w 373239"/>
                  <a:gd name="connsiteY6" fmla="*/ -22 h 328214"/>
                  <a:gd name="connsiteX7" fmla="*/ -14 w 373239"/>
                  <a:gd name="connsiteY7" fmla="*/ 96549 h 328214"/>
                  <a:gd name="connsiteX8" fmla="*/ 118913 w 373239"/>
                  <a:gd name="connsiteY8" fmla="*/ 194361 h 328214"/>
                  <a:gd name="connsiteX9" fmla="*/ 247156 w 373239"/>
                  <a:gd name="connsiteY9" fmla="*/ 194361 h 328214"/>
                  <a:gd name="connsiteX10" fmla="*/ 297149 w 373239"/>
                  <a:gd name="connsiteY10" fmla="*/ 232244 h 328214"/>
                  <a:gd name="connsiteX11" fmla="*/ 247156 w 373239"/>
                  <a:gd name="connsiteY11" fmla="*/ 266090 h 328214"/>
                  <a:gd name="connsiteX12" fmla="*/ 23274 w 373239"/>
                  <a:gd name="connsiteY12" fmla="*/ 266090 h 328214"/>
                  <a:gd name="connsiteX13" fmla="*/ 23274 w 373239"/>
                  <a:gd name="connsiteY13" fmla="*/ 328193 h 328214"/>
                  <a:gd name="connsiteX14" fmla="*/ 246225 w 373239"/>
                  <a:gd name="connsiteY14" fmla="*/ 328193 h 328214"/>
                  <a:gd name="connsiteX15" fmla="*/ 373225 w 373239"/>
                  <a:gd name="connsiteY15" fmla="*/ 230691 h 328214"/>
                  <a:gd name="connsiteX16" fmla="*/ 246225 w 373239"/>
                  <a:gd name="connsiteY16" fmla="*/ 134121 h 328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3239" h="328214">
                    <a:moveTo>
                      <a:pt x="246225" y="133190"/>
                    </a:moveTo>
                    <a:lnTo>
                      <a:pt x="127918" y="133190"/>
                    </a:lnTo>
                    <a:cubicBezTo>
                      <a:pt x="96867" y="133190"/>
                      <a:pt x="77615" y="118595"/>
                      <a:pt x="77615" y="95617"/>
                    </a:cubicBezTo>
                    <a:cubicBezTo>
                      <a:pt x="77615" y="72639"/>
                      <a:pt x="96867" y="62081"/>
                      <a:pt x="127918" y="62081"/>
                    </a:cubicBezTo>
                    <a:lnTo>
                      <a:pt x="342484" y="62081"/>
                    </a:lnTo>
                    <a:lnTo>
                      <a:pt x="342484" y="-22"/>
                    </a:lnTo>
                    <a:lnTo>
                      <a:pt x="118913" y="-22"/>
                    </a:lnTo>
                    <a:cubicBezTo>
                      <a:pt x="45942" y="-22"/>
                      <a:pt x="-14" y="36619"/>
                      <a:pt x="-14" y="96549"/>
                    </a:cubicBezTo>
                    <a:cubicBezTo>
                      <a:pt x="-14" y="156478"/>
                      <a:pt x="45942" y="194361"/>
                      <a:pt x="118913" y="194361"/>
                    </a:cubicBezTo>
                    <a:lnTo>
                      <a:pt x="247156" y="194361"/>
                    </a:lnTo>
                    <a:cubicBezTo>
                      <a:pt x="278208" y="194361"/>
                      <a:pt x="297149" y="208955"/>
                      <a:pt x="297149" y="232244"/>
                    </a:cubicBezTo>
                    <a:cubicBezTo>
                      <a:pt x="297149" y="255533"/>
                      <a:pt x="277897" y="266090"/>
                      <a:pt x="247156" y="266090"/>
                    </a:cubicBezTo>
                    <a:lnTo>
                      <a:pt x="23274" y="266090"/>
                    </a:lnTo>
                    <a:lnTo>
                      <a:pt x="23274" y="328193"/>
                    </a:lnTo>
                    <a:lnTo>
                      <a:pt x="246225" y="328193"/>
                    </a:lnTo>
                    <a:cubicBezTo>
                      <a:pt x="324164" y="328193"/>
                      <a:pt x="373225" y="290310"/>
                      <a:pt x="373225" y="230691"/>
                    </a:cubicBezTo>
                    <a:cubicBezTo>
                      <a:pt x="373225" y="171072"/>
                      <a:pt x="324164" y="134121"/>
                      <a:pt x="246225" y="134121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DCFBCEE-F464-00F1-FB4E-4B3978DAE53C}"/>
                  </a:ext>
                </a:extLst>
              </p:cNvPr>
              <p:cNvSpPr/>
              <p:nvPr/>
            </p:nvSpPr>
            <p:spPr>
              <a:xfrm>
                <a:off x="3372035" y="-3358584"/>
                <a:ext cx="1226998" cy="1712841"/>
              </a:xfrm>
              <a:custGeom>
                <a:avLst/>
                <a:gdLst>
                  <a:gd name="connsiteX0" fmla="*/ 149105 w 298787"/>
                  <a:gd name="connsiteY0" fmla="*/ 352724 h 417095"/>
                  <a:gd name="connsiteX1" fmla="*/ 71336 w 298787"/>
                  <a:gd name="connsiteY1" fmla="*/ 275235 h 417095"/>
                  <a:gd name="connsiteX2" fmla="*/ 71476 w 298787"/>
                  <a:gd name="connsiteY2" fmla="*/ 270437 h 417095"/>
                  <a:gd name="connsiteX3" fmla="*/ 71476 w 298787"/>
                  <a:gd name="connsiteY3" fmla="*/ 142815 h 417095"/>
                  <a:gd name="connsiteX4" fmla="*/ 298773 w 298787"/>
                  <a:gd name="connsiteY4" fmla="*/ 142815 h 417095"/>
                  <a:gd name="connsiteX5" fmla="*/ 298773 w 298787"/>
                  <a:gd name="connsiteY5" fmla="*/ 80712 h 417095"/>
                  <a:gd name="connsiteX6" fmla="*/ 71476 w 298787"/>
                  <a:gd name="connsiteY6" fmla="*/ 80712 h 417095"/>
                  <a:gd name="connsiteX7" fmla="*/ 71476 w 298787"/>
                  <a:gd name="connsiteY7" fmla="*/ -22 h 417095"/>
                  <a:gd name="connsiteX8" fmla="*/ 58 w 298787"/>
                  <a:gd name="connsiteY8" fmla="*/ -22 h 417095"/>
                  <a:gd name="connsiteX9" fmla="*/ 58 w 298787"/>
                  <a:gd name="connsiteY9" fmla="*/ 273853 h 417095"/>
                  <a:gd name="connsiteX10" fmla="*/ 134368 w 298787"/>
                  <a:gd name="connsiteY10" fmla="*/ 417004 h 417095"/>
                  <a:gd name="connsiteX11" fmla="*/ 149105 w 298787"/>
                  <a:gd name="connsiteY11" fmla="*/ 416690 h 417095"/>
                  <a:gd name="connsiteX12" fmla="*/ 297550 w 298787"/>
                  <a:gd name="connsiteY12" fmla="*/ 286919 h 417095"/>
                  <a:gd name="connsiteX13" fmla="*/ 297842 w 298787"/>
                  <a:gd name="connsiteY13" fmla="*/ 275095 h 417095"/>
                  <a:gd name="connsiteX14" fmla="*/ 226734 w 298787"/>
                  <a:gd name="connsiteY14" fmla="*/ 275095 h 417095"/>
                  <a:gd name="connsiteX15" fmla="*/ 150353 w 298787"/>
                  <a:gd name="connsiteY15" fmla="*/ 352724 h 417095"/>
                  <a:gd name="connsiteX16" fmla="*/ 149105 w 298787"/>
                  <a:gd name="connsiteY16" fmla="*/ 352724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8787" h="417095">
                    <a:moveTo>
                      <a:pt x="149105" y="352724"/>
                    </a:moveTo>
                    <a:cubicBezTo>
                      <a:pt x="106232" y="352801"/>
                      <a:pt x="71414" y="318108"/>
                      <a:pt x="71336" y="275235"/>
                    </a:cubicBezTo>
                    <a:cubicBezTo>
                      <a:pt x="71333" y="273636"/>
                      <a:pt x="71380" y="272033"/>
                      <a:pt x="71476" y="270437"/>
                    </a:cubicBezTo>
                    <a:lnTo>
                      <a:pt x="71476" y="142815"/>
                    </a:lnTo>
                    <a:lnTo>
                      <a:pt x="298773" y="142815"/>
                    </a:lnTo>
                    <a:lnTo>
                      <a:pt x="298773" y="80712"/>
                    </a:lnTo>
                    <a:lnTo>
                      <a:pt x="71476" y="80712"/>
                    </a:lnTo>
                    <a:lnTo>
                      <a:pt x="71476" y="-22"/>
                    </a:lnTo>
                    <a:lnTo>
                      <a:pt x="58" y="-22"/>
                    </a:lnTo>
                    <a:lnTo>
                      <a:pt x="58" y="273853"/>
                    </a:lnTo>
                    <a:cubicBezTo>
                      <a:pt x="-2383" y="350473"/>
                      <a:pt x="57748" y="414563"/>
                      <a:pt x="134368" y="417004"/>
                    </a:cubicBezTo>
                    <a:cubicBezTo>
                      <a:pt x="139280" y="417159"/>
                      <a:pt x="144202" y="417056"/>
                      <a:pt x="149105" y="416690"/>
                    </a:cubicBezTo>
                    <a:cubicBezTo>
                      <a:pt x="225933" y="421848"/>
                      <a:pt x="292395" y="363747"/>
                      <a:pt x="297550" y="286919"/>
                    </a:cubicBezTo>
                    <a:cubicBezTo>
                      <a:pt x="297814" y="282985"/>
                      <a:pt x="297913" y="279039"/>
                      <a:pt x="297842" y="275095"/>
                    </a:cubicBezTo>
                    <a:lnTo>
                      <a:pt x="226734" y="275095"/>
                    </a:lnTo>
                    <a:cubicBezTo>
                      <a:pt x="227079" y="317623"/>
                      <a:pt x="192881" y="352379"/>
                      <a:pt x="150353" y="352724"/>
                    </a:cubicBezTo>
                    <a:cubicBezTo>
                      <a:pt x="149937" y="352727"/>
                      <a:pt x="149521" y="352727"/>
                      <a:pt x="149105" y="352724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360B4F5-727B-61EC-CE47-BB24140E3C21}"/>
                  </a:ext>
                </a:extLst>
              </p:cNvPr>
              <p:cNvSpPr/>
              <p:nvPr/>
            </p:nvSpPr>
            <p:spPr>
              <a:xfrm>
                <a:off x="4785070" y="-3058946"/>
                <a:ext cx="1465341" cy="1381020"/>
              </a:xfrm>
              <a:custGeom>
                <a:avLst/>
                <a:gdLst>
                  <a:gd name="connsiteX0" fmla="*/ 77338 w 356826"/>
                  <a:gd name="connsiteY0" fmla="*/ 202130 h 336293"/>
                  <a:gd name="connsiteX1" fmla="*/ 356802 w 356826"/>
                  <a:gd name="connsiteY1" fmla="*/ 202130 h 336293"/>
                  <a:gd name="connsiteX2" fmla="*/ 356802 w 356826"/>
                  <a:gd name="connsiteY2" fmla="*/ 199025 h 336293"/>
                  <a:gd name="connsiteX3" fmla="*/ 356802 w 356826"/>
                  <a:gd name="connsiteY3" fmla="*/ 199025 h 336293"/>
                  <a:gd name="connsiteX4" fmla="*/ 356802 w 356826"/>
                  <a:gd name="connsiteY4" fmla="*/ 171699 h 336293"/>
                  <a:gd name="connsiteX5" fmla="*/ 354628 w 356826"/>
                  <a:gd name="connsiteY5" fmla="*/ 140648 h 336293"/>
                  <a:gd name="connsiteX6" fmla="*/ 354628 w 356826"/>
                  <a:gd name="connsiteY6" fmla="*/ 140648 h 336293"/>
                  <a:gd name="connsiteX7" fmla="*/ 354628 w 356826"/>
                  <a:gd name="connsiteY7" fmla="*/ 140648 h 336293"/>
                  <a:gd name="connsiteX8" fmla="*/ 179187 w 356826"/>
                  <a:gd name="connsiteY8" fmla="*/ 295 h 336293"/>
                  <a:gd name="connsiteX9" fmla="*/ 262 w 356826"/>
                  <a:gd name="connsiteY9" fmla="*/ 159900 h 336293"/>
                  <a:gd name="connsiteX10" fmla="*/ 20 w 356826"/>
                  <a:gd name="connsiteY10" fmla="*/ 172941 h 336293"/>
                  <a:gd name="connsiteX11" fmla="*/ 179187 w 356826"/>
                  <a:gd name="connsiteY11" fmla="*/ 336272 h 336293"/>
                  <a:gd name="connsiteX12" fmla="*/ 313019 w 356826"/>
                  <a:gd name="connsiteY12" fmla="*/ 336272 h 336293"/>
                  <a:gd name="connsiteX13" fmla="*/ 313019 w 356826"/>
                  <a:gd name="connsiteY13" fmla="*/ 274169 h 336293"/>
                  <a:gd name="connsiteX14" fmla="*/ 179498 w 356826"/>
                  <a:gd name="connsiteY14" fmla="*/ 274169 h 336293"/>
                  <a:gd name="connsiteX15" fmla="*/ 77338 w 356826"/>
                  <a:gd name="connsiteY15" fmla="*/ 202751 h 336293"/>
                  <a:gd name="connsiteX16" fmla="*/ 179187 w 356826"/>
                  <a:gd name="connsiteY16" fmla="*/ 62398 h 336293"/>
                  <a:gd name="connsiteX17" fmla="*/ 280726 w 356826"/>
                  <a:gd name="connsiteY17" fmla="*/ 138785 h 336293"/>
                  <a:gd name="connsiteX18" fmla="*/ 280726 w 356826"/>
                  <a:gd name="connsiteY18" fmla="*/ 141579 h 336293"/>
                  <a:gd name="connsiteX19" fmla="*/ 76096 w 356826"/>
                  <a:gd name="connsiteY19" fmla="*/ 141579 h 336293"/>
                  <a:gd name="connsiteX20" fmla="*/ 76096 w 356826"/>
                  <a:gd name="connsiteY20" fmla="*/ 138785 h 336293"/>
                  <a:gd name="connsiteX21" fmla="*/ 179187 w 356826"/>
                  <a:gd name="connsiteY21" fmla="*/ 62398 h 33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6826" h="336293">
                    <a:moveTo>
                      <a:pt x="77338" y="202130"/>
                    </a:moveTo>
                    <a:lnTo>
                      <a:pt x="356802" y="202130"/>
                    </a:lnTo>
                    <a:lnTo>
                      <a:pt x="356802" y="199025"/>
                    </a:lnTo>
                    <a:lnTo>
                      <a:pt x="356802" y="199025"/>
                    </a:lnTo>
                    <a:lnTo>
                      <a:pt x="356802" y="171699"/>
                    </a:lnTo>
                    <a:cubicBezTo>
                      <a:pt x="356911" y="161306"/>
                      <a:pt x="356184" y="150923"/>
                      <a:pt x="354628" y="140648"/>
                    </a:cubicBezTo>
                    <a:lnTo>
                      <a:pt x="354628" y="140648"/>
                    </a:lnTo>
                    <a:lnTo>
                      <a:pt x="354628" y="140648"/>
                    </a:lnTo>
                    <a:cubicBezTo>
                      <a:pt x="340904" y="55731"/>
                      <a:pt x="265045" y="-4956"/>
                      <a:pt x="179187" y="295"/>
                    </a:cubicBezTo>
                    <a:cubicBezTo>
                      <a:pt x="85703" y="-5040"/>
                      <a:pt x="5596" y="66419"/>
                      <a:pt x="262" y="159900"/>
                    </a:cubicBezTo>
                    <a:cubicBezTo>
                      <a:pt x="13" y="164244"/>
                      <a:pt x="-67" y="168594"/>
                      <a:pt x="20" y="172941"/>
                    </a:cubicBezTo>
                    <a:cubicBezTo>
                      <a:pt x="20" y="268580"/>
                      <a:pt x="74854" y="336272"/>
                      <a:pt x="179187" y="336272"/>
                    </a:cubicBezTo>
                    <a:lnTo>
                      <a:pt x="313019" y="336272"/>
                    </a:lnTo>
                    <a:lnTo>
                      <a:pt x="313019" y="274169"/>
                    </a:lnTo>
                    <a:lnTo>
                      <a:pt x="179498" y="274169"/>
                    </a:lnTo>
                    <a:cubicBezTo>
                      <a:pt x="133088" y="276638"/>
                      <a:pt x="90957" y="247185"/>
                      <a:pt x="77338" y="202751"/>
                    </a:cubicBezTo>
                    <a:close/>
                    <a:moveTo>
                      <a:pt x="179187" y="62398"/>
                    </a:moveTo>
                    <a:cubicBezTo>
                      <a:pt x="226752" y="60920"/>
                      <a:pt x="268960" y="92673"/>
                      <a:pt x="280726" y="138785"/>
                    </a:cubicBezTo>
                    <a:cubicBezTo>
                      <a:pt x="280872" y="139710"/>
                      <a:pt x="280872" y="140654"/>
                      <a:pt x="280726" y="141579"/>
                    </a:cubicBezTo>
                    <a:lnTo>
                      <a:pt x="76096" y="141579"/>
                    </a:lnTo>
                    <a:cubicBezTo>
                      <a:pt x="76096" y="141579"/>
                      <a:pt x="76096" y="139716"/>
                      <a:pt x="76096" y="138785"/>
                    </a:cubicBezTo>
                    <a:cubicBezTo>
                      <a:pt x="87979" y="92086"/>
                      <a:pt x="131051" y="60171"/>
                      <a:pt x="179187" y="62398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9EE9141-96DD-9EB6-7A1C-BDC2A7535BCE}"/>
                  </a:ext>
                </a:extLst>
              </p:cNvPr>
              <p:cNvSpPr/>
              <p:nvPr/>
            </p:nvSpPr>
            <p:spPr>
              <a:xfrm>
                <a:off x="-393221" y="-3361134"/>
                <a:ext cx="307313" cy="113486"/>
              </a:xfrm>
              <a:custGeom>
                <a:avLst/>
                <a:gdLst>
                  <a:gd name="connsiteX0" fmla="*/ 0 w 74834"/>
                  <a:gd name="connsiteY0" fmla="*/ 0 h 27635"/>
                  <a:gd name="connsiteX1" fmla="*/ 74834 w 74834"/>
                  <a:gd name="connsiteY1" fmla="*/ 0 h 27635"/>
                  <a:gd name="connsiteX2" fmla="*/ 74834 w 74834"/>
                  <a:gd name="connsiteY2" fmla="*/ 27636 h 27635"/>
                  <a:gd name="connsiteX3" fmla="*/ 0 w 74834"/>
                  <a:gd name="connsiteY3" fmla="*/ 27636 h 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34" h="27635">
                    <a:moveTo>
                      <a:pt x="0" y="0"/>
                    </a:moveTo>
                    <a:lnTo>
                      <a:pt x="74834" y="0"/>
                    </a:lnTo>
                    <a:lnTo>
                      <a:pt x="74834" y="27636"/>
                    </a:lnTo>
                    <a:lnTo>
                      <a:pt x="0" y="27636"/>
                    </a:ln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0DD9402D-2C22-9C3C-97DA-FD854C47BBC2}"/>
                  </a:ext>
                </a:extLst>
              </p:cNvPr>
              <p:cNvSpPr/>
              <p:nvPr/>
            </p:nvSpPr>
            <p:spPr>
              <a:xfrm>
                <a:off x="1808983" y="-3063385"/>
                <a:ext cx="1425630" cy="1419622"/>
              </a:xfrm>
              <a:custGeom>
                <a:avLst/>
                <a:gdLst>
                  <a:gd name="connsiteX0" fmla="*/ 174185 w 347156"/>
                  <a:gd name="connsiteY0" fmla="*/ 283013 h 345693"/>
                  <a:gd name="connsiteX1" fmla="*/ 67548 w 347156"/>
                  <a:gd name="connsiteY1" fmla="*/ 180403 h 345693"/>
                  <a:gd name="connsiteX2" fmla="*/ 67678 w 347156"/>
                  <a:gd name="connsiteY2" fmla="*/ 172780 h 345693"/>
                  <a:gd name="connsiteX3" fmla="*/ 167540 w 347156"/>
                  <a:gd name="connsiteY3" fmla="*/ 63565 h 345693"/>
                  <a:gd name="connsiteX4" fmla="*/ 174185 w 347156"/>
                  <a:gd name="connsiteY4" fmla="*/ 63478 h 345693"/>
                  <a:gd name="connsiteX5" fmla="*/ 265787 w 347156"/>
                  <a:gd name="connsiteY5" fmla="*/ 110677 h 345693"/>
                  <a:gd name="connsiteX6" fmla="*/ 327890 w 347156"/>
                  <a:gd name="connsiteY6" fmla="*/ 84593 h 345693"/>
                  <a:gd name="connsiteX7" fmla="*/ 172632 w 347156"/>
                  <a:gd name="connsiteY7" fmla="*/ 133 h 345693"/>
                  <a:gd name="connsiteX8" fmla="*/ -14 w 347156"/>
                  <a:gd name="connsiteY8" fmla="*/ 172780 h 345693"/>
                  <a:gd name="connsiteX9" fmla="*/ 172632 w 347156"/>
                  <a:gd name="connsiteY9" fmla="*/ 345426 h 345693"/>
                  <a:gd name="connsiteX10" fmla="*/ 347142 w 347156"/>
                  <a:gd name="connsiteY10" fmla="*/ 203210 h 345693"/>
                  <a:gd name="connsiteX11" fmla="*/ 275724 w 347156"/>
                  <a:gd name="connsiteY11" fmla="*/ 203210 h 345693"/>
                  <a:gd name="connsiteX12" fmla="*/ 172632 w 347156"/>
                  <a:gd name="connsiteY12" fmla="*/ 283013 h 34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156" h="345693">
                    <a:moveTo>
                      <a:pt x="174185" y="283013"/>
                    </a:moveTo>
                    <a:cubicBezTo>
                      <a:pt x="116401" y="284124"/>
                      <a:pt x="68659" y="238183"/>
                      <a:pt x="67548" y="180403"/>
                    </a:cubicBezTo>
                    <a:cubicBezTo>
                      <a:pt x="67498" y="177860"/>
                      <a:pt x="67542" y="175316"/>
                      <a:pt x="67678" y="172780"/>
                    </a:cubicBezTo>
                    <a:cubicBezTo>
                      <a:pt x="65095" y="115045"/>
                      <a:pt x="109806" y="66145"/>
                      <a:pt x="167540" y="63565"/>
                    </a:cubicBezTo>
                    <a:cubicBezTo>
                      <a:pt x="169754" y="63466"/>
                      <a:pt x="171971" y="63438"/>
                      <a:pt x="174185" y="63478"/>
                    </a:cubicBezTo>
                    <a:cubicBezTo>
                      <a:pt x="210984" y="61596"/>
                      <a:pt x="245961" y="79619"/>
                      <a:pt x="265787" y="110677"/>
                    </a:cubicBezTo>
                    <a:lnTo>
                      <a:pt x="327890" y="84593"/>
                    </a:lnTo>
                    <a:cubicBezTo>
                      <a:pt x="295711" y="29921"/>
                      <a:pt x="236012" y="-2553"/>
                      <a:pt x="172632" y="133"/>
                    </a:cubicBezTo>
                    <a:cubicBezTo>
                      <a:pt x="77282" y="133"/>
                      <a:pt x="-14" y="77430"/>
                      <a:pt x="-14" y="172780"/>
                    </a:cubicBezTo>
                    <a:cubicBezTo>
                      <a:pt x="-14" y="268129"/>
                      <a:pt x="77282" y="345426"/>
                      <a:pt x="172632" y="345426"/>
                    </a:cubicBezTo>
                    <a:cubicBezTo>
                      <a:pt x="258757" y="350068"/>
                      <a:pt x="334305" y="288499"/>
                      <a:pt x="347142" y="203210"/>
                    </a:cubicBezTo>
                    <a:lnTo>
                      <a:pt x="275724" y="203210"/>
                    </a:lnTo>
                    <a:cubicBezTo>
                      <a:pt x="265116" y="251200"/>
                      <a:pt x="221750" y="284770"/>
                      <a:pt x="172632" y="283013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EF55FBA4-1A6C-B7DB-E11A-6904345F5FA6}"/>
                </a:ext>
              </a:extLst>
            </p:cNvPr>
            <p:cNvGrpSpPr/>
            <p:nvPr/>
          </p:nvGrpSpPr>
          <p:grpSpPr>
            <a:xfrm>
              <a:off x="45917" y="2750820"/>
              <a:ext cx="4507034" cy="1165063"/>
              <a:chOff x="-393221" y="-3361134"/>
              <a:chExt cx="6643632" cy="1717371"/>
            </a:xfrm>
            <a:solidFill>
              <a:schemeClr val="bg1">
                <a:alpha val="2000"/>
              </a:schemeClr>
            </a:solidFill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3AE7946-1B13-5538-EE00-CAD1BB8E2FD4}"/>
                  </a:ext>
                </a:extLst>
              </p:cNvPr>
              <p:cNvSpPr/>
              <p:nvPr/>
            </p:nvSpPr>
            <p:spPr>
              <a:xfrm>
                <a:off x="-393221" y="-3061471"/>
                <a:ext cx="307313" cy="1378449"/>
              </a:xfrm>
              <a:custGeom>
                <a:avLst/>
                <a:gdLst>
                  <a:gd name="connsiteX0" fmla="*/ 0 w 74834"/>
                  <a:gd name="connsiteY0" fmla="*/ 0 h 335667"/>
                  <a:gd name="connsiteX1" fmla="*/ 74834 w 74834"/>
                  <a:gd name="connsiteY1" fmla="*/ 0 h 335667"/>
                  <a:gd name="connsiteX2" fmla="*/ 74834 w 74834"/>
                  <a:gd name="connsiteY2" fmla="*/ 335667 h 335667"/>
                  <a:gd name="connsiteX3" fmla="*/ 0 w 74834"/>
                  <a:gd name="connsiteY3" fmla="*/ 335667 h 33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34" h="335667">
                    <a:moveTo>
                      <a:pt x="0" y="0"/>
                    </a:moveTo>
                    <a:lnTo>
                      <a:pt x="74834" y="0"/>
                    </a:lnTo>
                    <a:lnTo>
                      <a:pt x="74834" y="335667"/>
                    </a:lnTo>
                    <a:lnTo>
                      <a:pt x="0" y="335667"/>
                    </a:ln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227C339-8F8D-8CF7-B3CF-34264BD706C0}"/>
                  </a:ext>
                </a:extLst>
              </p:cNvPr>
              <p:cNvSpPr/>
              <p:nvPr/>
            </p:nvSpPr>
            <p:spPr>
              <a:xfrm>
                <a:off x="116843" y="-3027042"/>
                <a:ext cx="1532742" cy="1347843"/>
              </a:xfrm>
              <a:custGeom>
                <a:avLst/>
                <a:gdLst>
                  <a:gd name="connsiteX0" fmla="*/ 246225 w 373239"/>
                  <a:gd name="connsiteY0" fmla="*/ 133190 h 328214"/>
                  <a:gd name="connsiteX1" fmla="*/ 127918 w 373239"/>
                  <a:gd name="connsiteY1" fmla="*/ 133190 h 328214"/>
                  <a:gd name="connsiteX2" fmla="*/ 77615 w 373239"/>
                  <a:gd name="connsiteY2" fmla="*/ 95617 h 328214"/>
                  <a:gd name="connsiteX3" fmla="*/ 127918 w 373239"/>
                  <a:gd name="connsiteY3" fmla="*/ 62081 h 328214"/>
                  <a:gd name="connsiteX4" fmla="*/ 342484 w 373239"/>
                  <a:gd name="connsiteY4" fmla="*/ 62081 h 328214"/>
                  <a:gd name="connsiteX5" fmla="*/ 342484 w 373239"/>
                  <a:gd name="connsiteY5" fmla="*/ -22 h 328214"/>
                  <a:gd name="connsiteX6" fmla="*/ 118913 w 373239"/>
                  <a:gd name="connsiteY6" fmla="*/ -22 h 328214"/>
                  <a:gd name="connsiteX7" fmla="*/ -14 w 373239"/>
                  <a:gd name="connsiteY7" fmla="*/ 96549 h 328214"/>
                  <a:gd name="connsiteX8" fmla="*/ 118913 w 373239"/>
                  <a:gd name="connsiteY8" fmla="*/ 194361 h 328214"/>
                  <a:gd name="connsiteX9" fmla="*/ 247156 w 373239"/>
                  <a:gd name="connsiteY9" fmla="*/ 194361 h 328214"/>
                  <a:gd name="connsiteX10" fmla="*/ 297149 w 373239"/>
                  <a:gd name="connsiteY10" fmla="*/ 232244 h 328214"/>
                  <a:gd name="connsiteX11" fmla="*/ 247156 w 373239"/>
                  <a:gd name="connsiteY11" fmla="*/ 266090 h 328214"/>
                  <a:gd name="connsiteX12" fmla="*/ 23274 w 373239"/>
                  <a:gd name="connsiteY12" fmla="*/ 266090 h 328214"/>
                  <a:gd name="connsiteX13" fmla="*/ 23274 w 373239"/>
                  <a:gd name="connsiteY13" fmla="*/ 328193 h 328214"/>
                  <a:gd name="connsiteX14" fmla="*/ 246225 w 373239"/>
                  <a:gd name="connsiteY14" fmla="*/ 328193 h 328214"/>
                  <a:gd name="connsiteX15" fmla="*/ 373225 w 373239"/>
                  <a:gd name="connsiteY15" fmla="*/ 230691 h 328214"/>
                  <a:gd name="connsiteX16" fmla="*/ 246225 w 373239"/>
                  <a:gd name="connsiteY16" fmla="*/ 134121 h 328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73239" h="328214">
                    <a:moveTo>
                      <a:pt x="246225" y="133190"/>
                    </a:moveTo>
                    <a:lnTo>
                      <a:pt x="127918" y="133190"/>
                    </a:lnTo>
                    <a:cubicBezTo>
                      <a:pt x="96867" y="133190"/>
                      <a:pt x="77615" y="118595"/>
                      <a:pt x="77615" y="95617"/>
                    </a:cubicBezTo>
                    <a:cubicBezTo>
                      <a:pt x="77615" y="72639"/>
                      <a:pt x="96867" y="62081"/>
                      <a:pt x="127918" y="62081"/>
                    </a:cubicBezTo>
                    <a:lnTo>
                      <a:pt x="342484" y="62081"/>
                    </a:lnTo>
                    <a:lnTo>
                      <a:pt x="342484" y="-22"/>
                    </a:lnTo>
                    <a:lnTo>
                      <a:pt x="118913" y="-22"/>
                    </a:lnTo>
                    <a:cubicBezTo>
                      <a:pt x="45942" y="-22"/>
                      <a:pt x="-14" y="36619"/>
                      <a:pt x="-14" y="96549"/>
                    </a:cubicBezTo>
                    <a:cubicBezTo>
                      <a:pt x="-14" y="156478"/>
                      <a:pt x="45942" y="194361"/>
                      <a:pt x="118913" y="194361"/>
                    </a:cubicBezTo>
                    <a:lnTo>
                      <a:pt x="247156" y="194361"/>
                    </a:lnTo>
                    <a:cubicBezTo>
                      <a:pt x="278208" y="194361"/>
                      <a:pt x="297149" y="208955"/>
                      <a:pt x="297149" y="232244"/>
                    </a:cubicBezTo>
                    <a:cubicBezTo>
                      <a:pt x="297149" y="255533"/>
                      <a:pt x="277897" y="266090"/>
                      <a:pt x="247156" y="266090"/>
                    </a:cubicBezTo>
                    <a:lnTo>
                      <a:pt x="23274" y="266090"/>
                    </a:lnTo>
                    <a:lnTo>
                      <a:pt x="23274" y="328193"/>
                    </a:lnTo>
                    <a:lnTo>
                      <a:pt x="246225" y="328193"/>
                    </a:lnTo>
                    <a:cubicBezTo>
                      <a:pt x="324164" y="328193"/>
                      <a:pt x="373225" y="290310"/>
                      <a:pt x="373225" y="230691"/>
                    </a:cubicBezTo>
                    <a:cubicBezTo>
                      <a:pt x="373225" y="171072"/>
                      <a:pt x="324164" y="134121"/>
                      <a:pt x="246225" y="134121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F51DB68-C5D4-DD13-9C11-C5DA4440AD1A}"/>
                  </a:ext>
                </a:extLst>
              </p:cNvPr>
              <p:cNvSpPr/>
              <p:nvPr/>
            </p:nvSpPr>
            <p:spPr>
              <a:xfrm>
                <a:off x="3372035" y="-3358584"/>
                <a:ext cx="1226998" cy="1712841"/>
              </a:xfrm>
              <a:custGeom>
                <a:avLst/>
                <a:gdLst>
                  <a:gd name="connsiteX0" fmla="*/ 149105 w 298787"/>
                  <a:gd name="connsiteY0" fmla="*/ 352724 h 417095"/>
                  <a:gd name="connsiteX1" fmla="*/ 71336 w 298787"/>
                  <a:gd name="connsiteY1" fmla="*/ 275235 h 417095"/>
                  <a:gd name="connsiteX2" fmla="*/ 71476 w 298787"/>
                  <a:gd name="connsiteY2" fmla="*/ 270437 h 417095"/>
                  <a:gd name="connsiteX3" fmla="*/ 71476 w 298787"/>
                  <a:gd name="connsiteY3" fmla="*/ 142815 h 417095"/>
                  <a:gd name="connsiteX4" fmla="*/ 298773 w 298787"/>
                  <a:gd name="connsiteY4" fmla="*/ 142815 h 417095"/>
                  <a:gd name="connsiteX5" fmla="*/ 298773 w 298787"/>
                  <a:gd name="connsiteY5" fmla="*/ 80712 h 417095"/>
                  <a:gd name="connsiteX6" fmla="*/ 71476 w 298787"/>
                  <a:gd name="connsiteY6" fmla="*/ 80712 h 417095"/>
                  <a:gd name="connsiteX7" fmla="*/ 71476 w 298787"/>
                  <a:gd name="connsiteY7" fmla="*/ -22 h 417095"/>
                  <a:gd name="connsiteX8" fmla="*/ 58 w 298787"/>
                  <a:gd name="connsiteY8" fmla="*/ -22 h 417095"/>
                  <a:gd name="connsiteX9" fmla="*/ 58 w 298787"/>
                  <a:gd name="connsiteY9" fmla="*/ 273853 h 417095"/>
                  <a:gd name="connsiteX10" fmla="*/ 134368 w 298787"/>
                  <a:gd name="connsiteY10" fmla="*/ 417004 h 417095"/>
                  <a:gd name="connsiteX11" fmla="*/ 149105 w 298787"/>
                  <a:gd name="connsiteY11" fmla="*/ 416690 h 417095"/>
                  <a:gd name="connsiteX12" fmla="*/ 297550 w 298787"/>
                  <a:gd name="connsiteY12" fmla="*/ 286919 h 417095"/>
                  <a:gd name="connsiteX13" fmla="*/ 297842 w 298787"/>
                  <a:gd name="connsiteY13" fmla="*/ 275095 h 417095"/>
                  <a:gd name="connsiteX14" fmla="*/ 226734 w 298787"/>
                  <a:gd name="connsiteY14" fmla="*/ 275095 h 417095"/>
                  <a:gd name="connsiteX15" fmla="*/ 150353 w 298787"/>
                  <a:gd name="connsiteY15" fmla="*/ 352724 h 417095"/>
                  <a:gd name="connsiteX16" fmla="*/ 149105 w 298787"/>
                  <a:gd name="connsiteY16" fmla="*/ 352724 h 417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8787" h="417095">
                    <a:moveTo>
                      <a:pt x="149105" y="352724"/>
                    </a:moveTo>
                    <a:cubicBezTo>
                      <a:pt x="106232" y="352801"/>
                      <a:pt x="71414" y="318108"/>
                      <a:pt x="71336" y="275235"/>
                    </a:cubicBezTo>
                    <a:cubicBezTo>
                      <a:pt x="71333" y="273636"/>
                      <a:pt x="71380" y="272033"/>
                      <a:pt x="71476" y="270437"/>
                    </a:cubicBezTo>
                    <a:lnTo>
                      <a:pt x="71476" y="142815"/>
                    </a:lnTo>
                    <a:lnTo>
                      <a:pt x="298773" y="142815"/>
                    </a:lnTo>
                    <a:lnTo>
                      <a:pt x="298773" y="80712"/>
                    </a:lnTo>
                    <a:lnTo>
                      <a:pt x="71476" y="80712"/>
                    </a:lnTo>
                    <a:lnTo>
                      <a:pt x="71476" y="-22"/>
                    </a:lnTo>
                    <a:lnTo>
                      <a:pt x="58" y="-22"/>
                    </a:lnTo>
                    <a:lnTo>
                      <a:pt x="58" y="273853"/>
                    </a:lnTo>
                    <a:cubicBezTo>
                      <a:pt x="-2383" y="350473"/>
                      <a:pt x="57748" y="414563"/>
                      <a:pt x="134368" y="417004"/>
                    </a:cubicBezTo>
                    <a:cubicBezTo>
                      <a:pt x="139280" y="417159"/>
                      <a:pt x="144202" y="417056"/>
                      <a:pt x="149105" y="416690"/>
                    </a:cubicBezTo>
                    <a:cubicBezTo>
                      <a:pt x="225933" y="421848"/>
                      <a:pt x="292395" y="363747"/>
                      <a:pt x="297550" y="286919"/>
                    </a:cubicBezTo>
                    <a:cubicBezTo>
                      <a:pt x="297814" y="282985"/>
                      <a:pt x="297913" y="279039"/>
                      <a:pt x="297842" y="275095"/>
                    </a:cubicBezTo>
                    <a:lnTo>
                      <a:pt x="226734" y="275095"/>
                    </a:lnTo>
                    <a:cubicBezTo>
                      <a:pt x="227079" y="317623"/>
                      <a:pt x="192881" y="352379"/>
                      <a:pt x="150353" y="352724"/>
                    </a:cubicBezTo>
                    <a:cubicBezTo>
                      <a:pt x="149937" y="352727"/>
                      <a:pt x="149521" y="352727"/>
                      <a:pt x="149105" y="352724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2C684B8-F09B-E3C1-1C7C-F420A80D3EF7}"/>
                  </a:ext>
                </a:extLst>
              </p:cNvPr>
              <p:cNvSpPr/>
              <p:nvPr/>
            </p:nvSpPr>
            <p:spPr>
              <a:xfrm>
                <a:off x="4785070" y="-3058946"/>
                <a:ext cx="1465341" cy="1381020"/>
              </a:xfrm>
              <a:custGeom>
                <a:avLst/>
                <a:gdLst>
                  <a:gd name="connsiteX0" fmla="*/ 77338 w 356826"/>
                  <a:gd name="connsiteY0" fmla="*/ 202130 h 336293"/>
                  <a:gd name="connsiteX1" fmla="*/ 356802 w 356826"/>
                  <a:gd name="connsiteY1" fmla="*/ 202130 h 336293"/>
                  <a:gd name="connsiteX2" fmla="*/ 356802 w 356826"/>
                  <a:gd name="connsiteY2" fmla="*/ 199025 h 336293"/>
                  <a:gd name="connsiteX3" fmla="*/ 356802 w 356826"/>
                  <a:gd name="connsiteY3" fmla="*/ 199025 h 336293"/>
                  <a:gd name="connsiteX4" fmla="*/ 356802 w 356826"/>
                  <a:gd name="connsiteY4" fmla="*/ 171699 h 336293"/>
                  <a:gd name="connsiteX5" fmla="*/ 354628 w 356826"/>
                  <a:gd name="connsiteY5" fmla="*/ 140648 h 336293"/>
                  <a:gd name="connsiteX6" fmla="*/ 354628 w 356826"/>
                  <a:gd name="connsiteY6" fmla="*/ 140648 h 336293"/>
                  <a:gd name="connsiteX7" fmla="*/ 354628 w 356826"/>
                  <a:gd name="connsiteY7" fmla="*/ 140648 h 336293"/>
                  <a:gd name="connsiteX8" fmla="*/ 179187 w 356826"/>
                  <a:gd name="connsiteY8" fmla="*/ 295 h 336293"/>
                  <a:gd name="connsiteX9" fmla="*/ 262 w 356826"/>
                  <a:gd name="connsiteY9" fmla="*/ 159900 h 336293"/>
                  <a:gd name="connsiteX10" fmla="*/ 20 w 356826"/>
                  <a:gd name="connsiteY10" fmla="*/ 172941 h 336293"/>
                  <a:gd name="connsiteX11" fmla="*/ 179187 w 356826"/>
                  <a:gd name="connsiteY11" fmla="*/ 336272 h 336293"/>
                  <a:gd name="connsiteX12" fmla="*/ 313019 w 356826"/>
                  <a:gd name="connsiteY12" fmla="*/ 336272 h 336293"/>
                  <a:gd name="connsiteX13" fmla="*/ 313019 w 356826"/>
                  <a:gd name="connsiteY13" fmla="*/ 274169 h 336293"/>
                  <a:gd name="connsiteX14" fmla="*/ 179498 w 356826"/>
                  <a:gd name="connsiteY14" fmla="*/ 274169 h 336293"/>
                  <a:gd name="connsiteX15" fmla="*/ 77338 w 356826"/>
                  <a:gd name="connsiteY15" fmla="*/ 202751 h 336293"/>
                  <a:gd name="connsiteX16" fmla="*/ 179187 w 356826"/>
                  <a:gd name="connsiteY16" fmla="*/ 62398 h 336293"/>
                  <a:gd name="connsiteX17" fmla="*/ 280726 w 356826"/>
                  <a:gd name="connsiteY17" fmla="*/ 138785 h 336293"/>
                  <a:gd name="connsiteX18" fmla="*/ 280726 w 356826"/>
                  <a:gd name="connsiteY18" fmla="*/ 141579 h 336293"/>
                  <a:gd name="connsiteX19" fmla="*/ 76096 w 356826"/>
                  <a:gd name="connsiteY19" fmla="*/ 141579 h 336293"/>
                  <a:gd name="connsiteX20" fmla="*/ 76096 w 356826"/>
                  <a:gd name="connsiteY20" fmla="*/ 138785 h 336293"/>
                  <a:gd name="connsiteX21" fmla="*/ 179187 w 356826"/>
                  <a:gd name="connsiteY21" fmla="*/ 62398 h 336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56826" h="336293">
                    <a:moveTo>
                      <a:pt x="77338" y="202130"/>
                    </a:moveTo>
                    <a:lnTo>
                      <a:pt x="356802" y="202130"/>
                    </a:lnTo>
                    <a:lnTo>
                      <a:pt x="356802" y="199025"/>
                    </a:lnTo>
                    <a:lnTo>
                      <a:pt x="356802" y="199025"/>
                    </a:lnTo>
                    <a:lnTo>
                      <a:pt x="356802" y="171699"/>
                    </a:lnTo>
                    <a:cubicBezTo>
                      <a:pt x="356911" y="161306"/>
                      <a:pt x="356184" y="150923"/>
                      <a:pt x="354628" y="140648"/>
                    </a:cubicBezTo>
                    <a:lnTo>
                      <a:pt x="354628" y="140648"/>
                    </a:lnTo>
                    <a:lnTo>
                      <a:pt x="354628" y="140648"/>
                    </a:lnTo>
                    <a:cubicBezTo>
                      <a:pt x="340904" y="55731"/>
                      <a:pt x="265045" y="-4956"/>
                      <a:pt x="179187" y="295"/>
                    </a:cubicBezTo>
                    <a:cubicBezTo>
                      <a:pt x="85703" y="-5040"/>
                      <a:pt x="5596" y="66419"/>
                      <a:pt x="262" y="159900"/>
                    </a:cubicBezTo>
                    <a:cubicBezTo>
                      <a:pt x="13" y="164244"/>
                      <a:pt x="-67" y="168594"/>
                      <a:pt x="20" y="172941"/>
                    </a:cubicBezTo>
                    <a:cubicBezTo>
                      <a:pt x="20" y="268580"/>
                      <a:pt x="74854" y="336272"/>
                      <a:pt x="179187" y="336272"/>
                    </a:cubicBezTo>
                    <a:lnTo>
                      <a:pt x="313019" y="336272"/>
                    </a:lnTo>
                    <a:lnTo>
                      <a:pt x="313019" y="274169"/>
                    </a:lnTo>
                    <a:lnTo>
                      <a:pt x="179498" y="274169"/>
                    </a:lnTo>
                    <a:cubicBezTo>
                      <a:pt x="133088" y="276638"/>
                      <a:pt x="90957" y="247185"/>
                      <a:pt x="77338" y="202751"/>
                    </a:cubicBezTo>
                    <a:close/>
                    <a:moveTo>
                      <a:pt x="179187" y="62398"/>
                    </a:moveTo>
                    <a:cubicBezTo>
                      <a:pt x="226752" y="60920"/>
                      <a:pt x="268960" y="92673"/>
                      <a:pt x="280726" y="138785"/>
                    </a:cubicBezTo>
                    <a:cubicBezTo>
                      <a:pt x="280872" y="139710"/>
                      <a:pt x="280872" y="140654"/>
                      <a:pt x="280726" y="141579"/>
                    </a:cubicBezTo>
                    <a:lnTo>
                      <a:pt x="76096" y="141579"/>
                    </a:lnTo>
                    <a:cubicBezTo>
                      <a:pt x="76096" y="141579"/>
                      <a:pt x="76096" y="139716"/>
                      <a:pt x="76096" y="138785"/>
                    </a:cubicBezTo>
                    <a:cubicBezTo>
                      <a:pt x="87979" y="92086"/>
                      <a:pt x="131051" y="60171"/>
                      <a:pt x="179187" y="62398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159E837-99F5-105D-8CB6-5E4FA914AFAA}"/>
                  </a:ext>
                </a:extLst>
              </p:cNvPr>
              <p:cNvSpPr/>
              <p:nvPr/>
            </p:nvSpPr>
            <p:spPr>
              <a:xfrm>
                <a:off x="-393221" y="-3361134"/>
                <a:ext cx="307313" cy="113486"/>
              </a:xfrm>
              <a:custGeom>
                <a:avLst/>
                <a:gdLst>
                  <a:gd name="connsiteX0" fmla="*/ 0 w 74834"/>
                  <a:gd name="connsiteY0" fmla="*/ 0 h 27635"/>
                  <a:gd name="connsiteX1" fmla="*/ 74834 w 74834"/>
                  <a:gd name="connsiteY1" fmla="*/ 0 h 27635"/>
                  <a:gd name="connsiteX2" fmla="*/ 74834 w 74834"/>
                  <a:gd name="connsiteY2" fmla="*/ 27636 h 27635"/>
                  <a:gd name="connsiteX3" fmla="*/ 0 w 74834"/>
                  <a:gd name="connsiteY3" fmla="*/ 27636 h 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834" h="27635">
                    <a:moveTo>
                      <a:pt x="0" y="0"/>
                    </a:moveTo>
                    <a:lnTo>
                      <a:pt x="74834" y="0"/>
                    </a:lnTo>
                    <a:lnTo>
                      <a:pt x="74834" y="27636"/>
                    </a:lnTo>
                    <a:lnTo>
                      <a:pt x="0" y="27636"/>
                    </a:ln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5F9FEB9-495E-DDA4-D832-C09CFD65662C}"/>
                  </a:ext>
                </a:extLst>
              </p:cNvPr>
              <p:cNvSpPr/>
              <p:nvPr/>
            </p:nvSpPr>
            <p:spPr>
              <a:xfrm>
                <a:off x="1808983" y="-3063385"/>
                <a:ext cx="1425630" cy="1419622"/>
              </a:xfrm>
              <a:custGeom>
                <a:avLst/>
                <a:gdLst>
                  <a:gd name="connsiteX0" fmla="*/ 174185 w 347156"/>
                  <a:gd name="connsiteY0" fmla="*/ 283013 h 345693"/>
                  <a:gd name="connsiteX1" fmla="*/ 67548 w 347156"/>
                  <a:gd name="connsiteY1" fmla="*/ 180403 h 345693"/>
                  <a:gd name="connsiteX2" fmla="*/ 67678 w 347156"/>
                  <a:gd name="connsiteY2" fmla="*/ 172780 h 345693"/>
                  <a:gd name="connsiteX3" fmla="*/ 167540 w 347156"/>
                  <a:gd name="connsiteY3" fmla="*/ 63565 h 345693"/>
                  <a:gd name="connsiteX4" fmla="*/ 174185 w 347156"/>
                  <a:gd name="connsiteY4" fmla="*/ 63478 h 345693"/>
                  <a:gd name="connsiteX5" fmla="*/ 265787 w 347156"/>
                  <a:gd name="connsiteY5" fmla="*/ 110677 h 345693"/>
                  <a:gd name="connsiteX6" fmla="*/ 327890 w 347156"/>
                  <a:gd name="connsiteY6" fmla="*/ 84593 h 345693"/>
                  <a:gd name="connsiteX7" fmla="*/ 172632 w 347156"/>
                  <a:gd name="connsiteY7" fmla="*/ 133 h 345693"/>
                  <a:gd name="connsiteX8" fmla="*/ -14 w 347156"/>
                  <a:gd name="connsiteY8" fmla="*/ 172780 h 345693"/>
                  <a:gd name="connsiteX9" fmla="*/ 172632 w 347156"/>
                  <a:gd name="connsiteY9" fmla="*/ 345426 h 345693"/>
                  <a:gd name="connsiteX10" fmla="*/ 347142 w 347156"/>
                  <a:gd name="connsiteY10" fmla="*/ 203210 h 345693"/>
                  <a:gd name="connsiteX11" fmla="*/ 275724 w 347156"/>
                  <a:gd name="connsiteY11" fmla="*/ 203210 h 345693"/>
                  <a:gd name="connsiteX12" fmla="*/ 172632 w 347156"/>
                  <a:gd name="connsiteY12" fmla="*/ 283013 h 34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7156" h="345693">
                    <a:moveTo>
                      <a:pt x="174185" y="283013"/>
                    </a:moveTo>
                    <a:cubicBezTo>
                      <a:pt x="116401" y="284124"/>
                      <a:pt x="68659" y="238183"/>
                      <a:pt x="67548" y="180403"/>
                    </a:cubicBezTo>
                    <a:cubicBezTo>
                      <a:pt x="67498" y="177860"/>
                      <a:pt x="67542" y="175316"/>
                      <a:pt x="67678" y="172780"/>
                    </a:cubicBezTo>
                    <a:cubicBezTo>
                      <a:pt x="65095" y="115045"/>
                      <a:pt x="109806" y="66145"/>
                      <a:pt x="167540" y="63565"/>
                    </a:cubicBezTo>
                    <a:cubicBezTo>
                      <a:pt x="169754" y="63466"/>
                      <a:pt x="171971" y="63438"/>
                      <a:pt x="174185" y="63478"/>
                    </a:cubicBezTo>
                    <a:cubicBezTo>
                      <a:pt x="210984" y="61596"/>
                      <a:pt x="245961" y="79619"/>
                      <a:pt x="265787" y="110677"/>
                    </a:cubicBezTo>
                    <a:lnTo>
                      <a:pt x="327890" y="84593"/>
                    </a:lnTo>
                    <a:cubicBezTo>
                      <a:pt x="295711" y="29921"/>
                      <a:pt x="236012" y="-2553"/>
                      <a:pt x="172632" y="133"/>
                    </a:cubicBezTo>
                    <a:cubicBezTo>
                      <a:pt x="77282" y="133"/>
                      <a:pt x="-14" y="77430"/>
                      <a:pt x="-14" y="172780"/>
                    </a:cubicBezTo>
                    <a:cubicBezTo>
                      <a:pt x="-14" y="268129"/>
                      <a:pt x="77282" y="345426"/>
                      <a:pt x="172632" y="345426"/>
                    </a:cubicBezTo>
                    <a:cubicBezTo>
                      <a:pt x="258757" y="350068"/>
                      <a:pt x="334305" y="288499"/>
                      <a:pt x="347142" y="203210"/>
                    </a:cubicBezTo>
                    <a:lnTo>
                      <a:pt x="275724" y="203210"/>
                    </a:lnTo>
                    <a:cubicBezTo>
                      <a:pt x="265116" y="251200"/>
                      <a:pt x="221750" y="284770"/>
                      <a:pt x="172632" y="283013"/>
                    </a:cubicBezTo>
                    <a:close/>
                  </a:path>
                </a:pathLst>
              </a:custGeom>
              <a:grpFill/>
              <a:ln w="31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EF4EA3-91F7-48D8-865B-44BCDECFD8E5}"/>
              </a:ext>
            </a:extLst>
          </p:cNvPr>
          <p:cNvGrpSpPr/>
          <p:nvPr/>
        </p:nvGrpSpPr>
        <p:grpSpPr>
          <a:xfrm>
            <a:off x="6122139" y="6152288"/>
            <a:ext cx="3646790" cy="401099"/>
            <a:chOff x="6249564" y="5928596"/>
            <a:chExt cx="5241397" cy="57648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E060522-DFD4-4FE8-90C1-69CF24259014}"/>
                </a:ext>
              </a:extLst>
            </p:cNvPr>
            <p:cNvGrpSpPr/>
            <p:nvPr/>
          </p:nvGrpSpPr>
          <p:grpSpPr>
            <a:xfrm>
              <a:off x="6249564" y="5928596"/>
              <a:ext cx="5241397" cy="576485"/>
              <a:chOff x="9215275" y="8296656"/>
              <a:chExt cx="3693112" cy="406194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E4EBAD29-7A8F-4530-882C-A1BC3A9F94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39755" y="8374526"/>
                <a:ext cx="809349" cy="246678"/>
              </a:xfrm>
              <a:prstGeom prst="rect">
                <a:avLst/>
              </a:prstGeom>
            </p:spPr>
          </p:pic>
          <p:pic>
            <p:nvPicPr>
              <p:cNvPr id="34" name="Picture 2" descr="Modelos para Download - POISE">
                <a:extLst>
                  <a:ext uri="{FF2B5EF4-FFF2-40B4-BE49-F238E27FC236}">
                    <a16:creationId xmlns:a16="http://schemas.microsoft.com/office/drawing/2014/main" id="{6A3D8790-8730-45E9-B4B5-4FB6E60BFE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2558"/>
              <a:stretch/>
            </p:blipFill>
            <p:spPr bwMode="auto">
              <a:xfrm>
                <a:off x="11874370" y="8356305"/>
                <a:ext cx="490265" cy="314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3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8593614-DC0E-484F-B94E-1585A98AB7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125" t="43333" r="37250" b="42889"/>
              <a:stretch/>
            </p:blipFill>
            <p:spPr>
              <a:xfrm>
                <a:off x="9215275" y="8296656"/>
                <a:ext cx="1290649" cy="406194"/>
              </a:xfrm>
              <a:prstGeom prst="rect">
                <a:avLst/>
              </a:prstGeom>
            </p:spPr>
          </p:pic>
          <p:pic>
            <p:nvPicPr>
              <p:cNvPr id="39" name="Picture 2" descr="Modelos para Download - POISE">
                <a:extLst>
                  <a:ext uri="{FF2B5EF4-FFF2-40B4-BE49-F238E27FC236}">
                    <a16:creationId xmlns:a16="http://schemas.microsoft.com/office/drawing/2014/main" id="{D90C6227-3DEC-45E4-9CA5-88D3C416BF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20"/>
              <a:stretch/>
            </p:blipFill>
            <p:spPr bwMode="auto">
              <a:xfrm>
                <a:off x="12374328" y="8356305"/>
                <a:ext cx="534059" cy="314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1AAF79D-17A8-43B6-8332-7E6371BDA345}"/>
                </a:ext>
              </a:extLst>
            </p:cNvPr>
            <p:cNvCxnSpPr>
              <a:cxnSpLocks/>
            </p:cNvCxnSpPr>
            <p:nvPr/>
          </p:nvCxnSpPr>
          <p:spPr>
            <a:xfrm>
              <a:off x="8183880" y="6013712"/>
              <a:ext cx="0" cy="4198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B7D946-578A-4857-94B3-F7E0D0694917}"/>
                </a:ext>
              </a:extLst>
            </p:cNvPr>
            <p:cNvCxnSpPr>
              <a:cxnSpLocks/>
            </p:cNvCxnSpPr>
            <p:nvPr/>
          </p:nvCxnSpPr>
          <p:spPr>
            <a:xfrm>
              <a:off x="9784080" y="6013712"/>
              <a:ext cx="0" cy="4198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4926F02-AC2A-4F32-B107-2C3E703E6F93}"/>
              </a:ext>
            </a:extLst>
          </p:cNvPr>
          <p:cNvSpPr txBox="1"/>
          <p:nvPr/>
        </p:nvSpPr>
        <p:spPr>
          <a:xfrm>
            <a:off x="769854" y="2084708"/>
            <a:ext cx="758281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4000" b="1" dirty="0" err="1">
                <a:solidFill>
                  <a:schemeClr val="bg1"/>
                </a:solidFill>
                <a:latin typeface="Century Gothic" panose="020F0302020204030204"/>
                <a:ea typeface="Verdana"/>
              </a:rPr>
              <a:t>Advanced</a:t>
            </a:r>
            <a:r>
              <a:rPr lang="pt-BR" sz="4000" b="1" dirty="0">
                <a:solidFill>
                  <a:schemeClr val="bg1"/>
                </a:solidFill>
                <a:latin typeface="Century Gothic" panose="020F0302020204030204"/>
                <a:ea typeface="Verdana"/>
              </a:rPr>
              <a:t> Network </a:t>
            </a:r>
            <a:r>
              <a:rPr lang="pt-BR" sz="4000" b="1" dirty="0" err="1">
                <a:solidFill>
                  <a:schemeClr val="bg1"/>
                </a:solidFill>
                <a:latin typeface="Century Gothic" panose="020F0302020204030204"/>
                <a:ea typeface="Verdana"/>
              </a:rPr>
              <a:t>Analysis</a:t>
            </a:r>
            <a:r>
              <a:rPr lang="pt-BR" sz="4000" b="1" dirty="0">
                <a:solidFill>
                  <a:schemeClr val="bg1"/>
                </a:solidFill>
                <a:latin typeface="Century Gothic" panose="020F0302020204030204"/>
                <a:ea typeface="Verdana"/>
              </a:rPr>
              <a:t> </a:t>
            </a:r>
          </a:p>
          <a:p>
            <a:pPr>
              <a:defRPr/>
            </a:pPr>
            <a:endParaRPr lang="pt-BR" sz="4000" b="1">
              <a:solidFill>
                <a:schemeClr val="bg1"/>
              </a:solidFill>
              <a:latin typeface="Century Gothic" panose="020F0302020204030204"/>
              <a:ea typeface="Verdana"/>
            </a:endParaRPr>
          </a:p>
          <a:p>
            <a:pPr>
              <a:defRPr/>
            </a:pPr>
            <a:r>
              <a:rPr lang="en-US" sz="2800" b="1" dirty="0">
                <a:solidFill>
                  <a:schemeClr val="bg1"/>
                </a:solidFill>
                <a:latin typeface="Century Gothic" panose="020F0302020204030204"/>
                <a:ea typeface="Verdana"/>
              </a:rPr>
              <a:t>FLOW OF TAXI PASSENGERS IN NYC</a:t>
            </a:r>
            <a:endParaRPr lang="pt-BR" sz="2800" b="1" dirty="0">
              <a:solidFill>
                <a:schemeClr val="bg1"/>
              </a:solidFill>
              <a:latin typeface="Century Gothic" panose="020F0302020204030204"/>
              <a:ea typeface="Verdana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05E967D-68BF-4768-8D63-32B3E9FB2A8B}"/>
              </a:ext>
            </a:extLst>
          </p:cNvPr>
          <p:cNvSpPr/>
          <p:nvPr/>
        </p:nvSpPr>
        <p:spPr>
          <a:xfrm rot="5400000">
            <a:off x="185106" y="2160088"/>
            <a:ext cx="253346" cy="623562"/>
          </a:xfrm>
          <a:custGeom>
            <a:avLst/>
            <a:gdLst>
              <a:gd name="connsiteX0" fmla="*/ 0 w 74834"/>
              <a:gd name="connsiteY0" fmla="*/ 0 h 335667"/>
              <a:gd name="connsiteX1" fmla="*/ 74834 w 74834"/>
              <a:gd name="connsiteY1" fmla="*/ 0 h 335667"/>
              <a:gd name="connsiteX2" fmla="*/ 74834 w 74834"/>
              <a:gd name="connsiteY2" fmla="*/ 335667 h 335667"/>
              <a:gd name="connsiteX3" fmla="*/ 0 w 74834"/>
              <a:gd name="connsiteY3" fmla="*/ 335667 h 33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34" h="335667">
                <a:moveTo>
                  <a:pt x="0" y="0"/>
                </a:moveTo>
                <a:lnTo>
                  <a:pt x="74834" y="0"/>
                </a:lnTo>
                <a:lnTo>
                  <a:pt x="74834" y="335667"/>
                </a:lnTo>
                <a:lnTo>
                  <a:pt x="0" y="335667"/>
                </a:lnTo>
                <a:close/>
              </a:path>
            </a:pathLst>
          </a:custGeom>
          <a:solidFill>
            <a:schemeClr val="bg1"/>
          </a:solidFill>
          <a:ln w="310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44E048-18B0-07F2-ECD3-AE10E5B3BADF}"/>
              </a:ext>
            </a:extLst>
          </p:cNvPr>
          <p:cNvGrpSpPr/>
          <p:nvPr/>
        </p:nvGrpSpPr>
        <p:grpSpPr>
          <a:xfrm>
            <a:off x="926523" y="920128"/>
            <a:ext cx="2460721" cy="389546"/>
            <a:chOff x="9261506" y="6215606"/>
            <a:chExt cx="2641712" cy="418198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60B360-8544-2F3C-3326-977BF71F0725}"/>
                </a:ext>
              </a:extLst>
            </p:cNvPr>
            <p:cNvSpPr/>
            <p:nvPr/>
          </p:nvSpPr>
          <p:spPr>
            <a:xfrm>
              <a:off x="11069947" y="6288577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3 h 80423"/>
                <a:gd name="connsiteX3" fmla="*/ 0 w 14904"/>
                <a:gd name="connsiteY3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10468E-8FAD-8280-F632-48820ECAED8A}"/>
                </a:ext>
              </a:extLst>
            </p:cNvPr>
            <p:cNvSpPr/>
            <p:nvPr/>
          </p:nvSpPr>
          <p:spPr>
            <a:xfrm>
              <a:off x="11103793" y="6288577"/>
              <a:ext cx="62103" cy="80423"/>
            </a:xfrm>
            <a:custGeom>
              <a:avLst/>
              <a:gdLst>
                <a:gd name="connsiteX0" fmla="*/ 48751 w 62103"/>
                <a:gd name="connsiteY0" fmla="*/ 80423 h 80423"/>
                <a:gd name="connsiteX1" fmla="*/ 13663 w 62103"/>
                <a:gd name="connsiteY1" fmla="*/ 24220 h 80423"/>
                <a:gd name="connsiteX2" fmla="*/ 14594 w 62103"/>
                <a:gd name="connsiteY2" fmla="*/ 80423 h 80423"/>
                <a:gd name="connsiteX3" fmla="*/ 0 w 62103"/>
                <a:gd name="connsiteY3" fmla="*/ 80423 h 80423"/>
                <a:gd name="connsiteX4" fmla="*/ 0 w 62103"/>
                <a:gd name="connsiteY4" fmla="*/ 0 h 80423"/>
                <a:gd name="connsiteX5" fmla="*/ 13352 w 62103"/>
                <a:gd name="connsiteY5" fmla="*/ 0 h 80423"/>
                <a:gd name="connsiteX6" fmla="*/ 49061 w 62103"/>
                <a:gd name="connsiteY6" fmla="*/ 56824 h 80423"/>
                <a:gd name="connsiteX7" fmla="*/ 47198 w 62103"/>
                <a:gd name="connsiteY7" fmla="*/ 0 h 80423"/>
                <a:gd name="connsiteX8" fmla="*/ 62103 w 62103"/>
                <a:gd name="connsiteY8" fmla="*/ 0 h 80423"/>
                <a:gd name="connsiteX9" fmla="*/ 62103 w 62103"/>
                <a:gd name="connsiteY9" fmla="*/ 80423 h 80423"/>
                <a:gd name="connsiteX10" fmla="*/ 48751 w 62103"/>
                <a:gd name="connsiteY10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103" h="80423">
                  <a:moveTo>
                    <a:pt x="48751" y="80423"/>
                  </a:moveTo>
                  <a:lnTo>
                    <a:pt x="13663" y="24220"/>
                  </a:lnTo>
                  <a:lnTo>
                    <a:pt x="14594" y="80423"/>
                  </a:lnTo>
                  <a:lnTo>
                    <a:pt x="0" y="80423"/>
                  </a:lnTo>
                  <a:lnTo>
                    <a:pt x="0" y="0"/>
                  </a:lnTo>
                  <a:lnTo>
                    <a:pt x="13352" y="0"/>
                  </a:lnTo>
                  <a:lnTo>
                    <a:pt x="49061" y="56824"/>
                  </a:lnTo>
                  <a:lnTo>
                    <a:pt x="47198" y="0"/>
                  </a:lnTo>
                  <a:lnTo>
                    <a:pt x="62103" y="0"/>
                  </a:lnTo>
                  <a:lnTo>
                    <a:pt x="62103" y="80423"/>
                  </a:lnTo>
                  <a:lnTo>
                    <a:pt x="48751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55666E4-02EC-BBD3-7C15-D3E28784B5FB}"/>
                </a:ext>
              </a:extLst>
            </p:cNvPr>
            <p:cNvSpPr/>
            <p:nvPr/>
          </p:nvSpPr>
          <p:spPr>
            <a:xfrm>
              <a:off x="11178007" y="6286233"/>
              <a:ext cx="69281" cy="84961"/>
            </a:xfrm>
            <a:custGeom>
              <a:avLst/>
              <a:gdLst>
                <a:gd name="connsiteX0" fmla="*/ 61468 w 69281"/>
                <a:gd name="connsiteY0" fmla="*/ 76536 h 84961"/>
                <a:gd name="connsiteX1" fmla="*/ 35074 w 69281"/>
                <a:gd name="connsiteY1" fmla="*/ 84920 h 84961"/>
                <a:gd name="connsiteX2" fmla="*/ 4022 w 69281"/>
                <a:gd name="connsiteY2" fmla="*/ 72809 h 84961"/>
                <a:gd name="connsiteX3" fmla="*/ -14 w 69281"/>
                <a:gd name="connsiteY3" fmla="*/ 67531 h 84961"/>
                <a:gd name="connsiteX4" fmla="*/ 12717 w 69281"/>
                <a:gd name="connsiteY4" fmla="*/ 58836 h 84961"/>
                <a:gd name="connsiteX5" fmla="*/ 43769 w 69281"/>
                <a:gd name="connsiteY5" fmla="*/ 70325 h 84961"/>
                <a:gd name="connsiteX6" fmla="*/ 53084 w 69281"/>
                <a:gd name="connsiteY6" fmla="*/ 60389 h 84961"/>
                <a:gd name="connsiteX7" fmla="*/ 53084 w 69281"/>
                <a:gd name="connsiteY7" fmla="*/ 55421 h 84961"/>
                <a:gd name="connsiteX8" fmla="*/ 38800 w 69281"/>
                <a:gd name="connsiteY8" fmla="*/ 49831 h 84961"/>
                <a:gd name="connsiteX9" fmla="*/ 29485 w 69281"/>
                <a:gd name="connsiteY9" fmla="*/ 47658 h 84961"/>
                <a:gd name="connsiteX10" fmla="*/ 17064 w 69281"/>
                <a:gd name="connsiteY10" fmla="*/ 43932 h 84961"/>
                <a:gd name="connsiteX11" fmla="*/ 5575 w 69281"/>
                <a:gd name="connsiteY11" fmla="*/ 25301 h 84961"/>
                <a:gd name="connsiteX12" fmla="*/ 8680 w 69281"/>
                <a:gd name="connsiteY12" fmla="*/ 13501 h 84961"/>
                <a:gd name="connsiteX13" fmla="*/ 37558 w 69281"/>
                <a:gd name="connsiteY13" fmla="*/ 149 h 84961"/>
                <a:gd name="connsiteX14" fmla="*/ 68610 w 69281"/>
                <a:gd name="connsiteY14" fmla="*/ 16606 h 84961"/>
                <a:gd name="connsiteX15" fmla="*/ 56189 w 69281"/>
                <a:gd name="connsiteY15" fmla="*/ 25611 h 84961"/>
                <a:gd name="connsiteX16" fmla="*/ 35385 w 69281"/>
                <a:gd name="connsiteY16" fmla="*/ 13812 h 84961"/>
                <a:gd name="connsiteX17" fmla="*/ 21101 w 69281"/>
                <a:gd name="connsiteY17" fmla="*/ 20022 h 84961"/>
                <a:gd name="connsiteX18" fmla="*/ 21101 w 69281"/>
                <a:gd name="connsiteY18" fmla="*/ 23438 h 84961"/>
                <a:gd name="connsiteX19" fmla="*/ 21101 w 69281"/>
                <a:gd name="connsiteY19" fmla="*/ 27164 h 84961"/>
                <a:gd name="connsiteX20" fmla="*/ 34764 w 69281"/>
                <a:gd name="connsiteY20" fmla="*/ 33063 h 84961"/>
                <a:gd name="connsiteX21" fmla="*/ 43147 w 69281"/>
                <a:gd name="connsiteY21" fmla="*/ 34927 h 84961"/>
                <a:gd name="connsiteX22" fmla="*/ 64573 w 69281"/>
                <a:gd name="connsiteY22" fmla="*/ 45174 h 84961"/>
                <a:gd name="connsiteX23" fmla="*/ 69231 w 69281"/>
                <a:gd name="connsiteY23" fmla="*/ 58836 h 84961"/>
                <a:gd name="connsiteX24" fmla="*/ 61468 w 69281"/>
                <a:gd name="connsiteY24" fmla="*/ 76536 h 8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281" h="84961">
                  <a:moveTo>
                    <a:pt x="61468" y="76536"/>
                  </a:moveTo>
                  <a:cubicBezTo>
                    <a:pt x="53820" y="82134"/>
                    <a:pt x="44551" y="85078"/>
                    <a:pt x="35074" y="84920"/>
                  </a:cubicBezTo>
                  <a:cubicBezTo>
                    <a:pt x="23507" y="85274"/>
                    <a:pt x="12295" y="80902"/>
                    <a:pt x="4022" y="72809"/>
                  </a:cubicBezTo>
                  <a:cubicBezTo>
                    <a:pt x="2507" y="71185"/>
                    <a:pt x="1156" y="69419"/>
                    <a:pt x="-14" y="67531"/>
                  </a:cubicBezTo>
                  <a:lnTo>
                    <a:pt x="12717" y="58836"/>
                  </a:lnTo>
                  <a:cubicBezTo>
                    <a:pt x="19992" y="68326"/>
                    <a:pt x="32068" y="72794"/>
                    <a:pt x="43769" y="70325"/>
                  </a:cubicBezTo>
                  <a:cubicBezTo>
                    <a:pt x="43769" y="70325"/>
                    <a:pt x="53084" y="67841"/>
                    <a:pt x="53084" y="60389"/>
                  </a:cubicBezTo>
                  <a:cubicBezTo>
                    <a:pt x="53568" y="58768"/>
                    <a:pt x="53568" y="57042"/>
                    <a:pt x="53084" y="55421"/>
                  </a:cubicBezTo>
                  <a:cubicBezTo>
                    <a:pt x="50289" y="51694"/>
                    <a:pt x="42837" y="50763"/>
                    <a:pt x="38800" y="49831"/>
                  </a:cubicBezTo>
                  <a:lnTo>
                    <a:pt x="29485" y="47658"/>
                  </a:lnTo>
                  <a:cubicBezTo>
                    <a:pt x="25206" y="46934"/>
                    <a:pt x="21036" y="45683"/>
                    <a:pt x="17064" y="43932"/>
                  </a:cubicBezTo>
                  <a:cubicBezTo>
                    <a:pt x="9907" y="40516"/>
                    <a:pt x="5414" y="33228"/>
                    <a:pt x="5575" y="25301"/>
                  </a:cubicBezTo>
                  <a:cubicBezTo>
                    <a:pt x="5587" y="21168"/>
                    <a:pt x="6656" y="17106"/>
                    <a:pt x="8680" y="13501"/>
                  </a:cubicBezTo>
                  <a:cubicBezTo>
                    <a:pt x="15120" y="4083"/>
                    <a:pt x="26209" y="-1043"/>
                    <a:pt x="37558" y="149"/>
                  </a:cubicBezTo>
                  <a:cubicBezTo>
                    <a:pt x="49982" y="211"/>
                    <a:pt x="61583" y="6362"/>
                    <a:pt x="68610" y="16606"/>
                  </a:cubicBezTo>
                  <a:lnTo>
                    <a:pt x="56189" y="25611"/>
                  </a:lnTo>
                  <a:cubicBezTo>
                    <a:pt x="52010" y="18094"/>
                    <a:pt x="43980" y="13541"/>
                    <a:pt x="35385" y="13812"/>
                  </a:cubicBezTo>
                  <a:cubicBezTo>
                    <a:pt x="35385" y="13812"/>
                    <a:pt x="24517" y="13812"/>
                    <a:pt x="21101" y="20022"/>
                  </a:cubicBezTo>
                  <a:cubicBezTo>
                    <a:pt x="20824" y="21143"/>
                    <a:pt x="20824" y="22317"/>
                    <a:pt x="21101" y="23438"/>
                  </a:cubicBezTo>
                  <a:cubicBezTo>
                    <a:pt x="20647" y="24639"/>
                    <a:pt x="20647" y="25962"/>
                    <a:pt x="21101" y="27164"/>
                  </a:cubicBezTo>
                  <a:cubicBezTo>
                    <a:pt x="22964" y="30579"/>
                    <a:pt x="27311" y="31511"/>
                    <a:pt x="34764" y="33063"/>
                  </a:cubicBezTo>
                  <a:lnTo>
                    <a:pt x="43147" y="34927"/>
                  </a:lnTo>
                  <a:cubicBezTo>
                    <a:pt x="51168" y="36079"/>
                    <a:pt x="58642" y="39653"/>
                    <a:pt x="64573" y="45174"/>
                  </a:cubicBezTo>
                  <a:cubicBezTo>
                    <a:pt x="67868" y="48934"/>
                    <a:pt x="69541" y="53846"/>
                    <a:pt x="69231" y="58836"/>
                  </a:cubicBezTo>
                  <a:cubicBezTo>
                    <a:pt x="69504" y="65618"/>
                    <a:pt x="66641" y="72145"/>
                    <a:pt x="61468" y="76536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E88AEE-DD89-1F82-3963-94F5098F8E81}"/>
                </a:ext>
              </a:extLst>
            </p:cNvPr>
            <p:cNvSpPr/>
            <p:nvPr/>
          </p:nvSpPr>
          <p:spPr>
            <a:xfrm>
              <a:off x="11253772" y="6288577"/>
              <a:ext cx="58997" cy="80423"/>
            </a:xfrm>
            <a:custGeom>
              <a:avLst/>
              <a:gdLst>
                <a:gd name="connsiteX0" fmla="*/ 36641 w 58997"/>
                <a:gd name="connsiteY0" fmla="*/ 13663 h 80423"/>
                <a:gd name="connsiteX1" fmla="*/ 36641 w 58997"/>
                <a:gd name="connsiteY1" fmla="*/ 80423 h 80423"/>
                <a:gd name="connsiteX2" fmla="*/ 21736 w 58997"/>
                <a:gd name="connsiteY2" fmla="*/ 80423 h 80423"/>
                <a:gd name="connsiteX3" fmla="*/ 21736 w 58997"/>
                <a:gd name="connsiteY3" fmla="*/ 13663 h 80423"/>
                <a:gd name="connsiteX4" fmla="*/ 0 w 58997"/>
                <a:gd name="connsiteY4" fmla="*/ 13663 h 80423"/>
                <a:gd name="connsiteX5" fmla="*/ 0 w 58997"/>
                <a:gd name="connsiteY5" fmla="*/ 0 h 80423"/>
                <a:gd name="connsiteX6" fmla="*/ 58998 w 58997"/>
                <a:gd name="connsiteY6" fmla="*/ 0 h 80423"/>
                <a:gd name="connsiteX7" fmla="*/ 58998 w 58997"/>
                <a:gd name="connsiteY7" fmla="*/ 13663 h 80423"/>
                <a:gd name="connsiteX8" fmla="*/ 36641 w 58997"/>
                <a:gd name="connsiteY8" fmla="*/ 1366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97" h="80423">
                  <a:moveTo>
                    <a:pt x="36641" y="13663"/>
                  </a:moveTo>
                  <a:lnTo>
                    <a:pt x="36641" y="80423"/>
                  </a:lnTo>
                  <a:lnTo>
                    <a:pt x="21736" y="80423"/>
                  </a:lnTo>
                  <a:lnTo>
                    <a:pt x="21736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8998" y="0"/>
                  </a:lnTo>
                  <a:lnTo>
                    <a:pt x="58998" y="13663"/>
                  </a:lnTo>
                  <a:lnTo>
                    <a:pt x="3664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C52EF3-B57D-72DD-7C4E-F787A8B7CDF4}"/>
                </a:ext>
              </a:extLst>
            </p:cNvPr>
            <p:cNvSpPr/>
            <p:nvPr/>
          </p:nvSpPr>
          <p:spPr>
            <a:xfrm>
              <a:off x="11324259" y="6288577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3 h 80423"/>
                <a:gd name="connsiteX3" fmla="*/ 0 w 14904"/>
                <a:gd name="connsiteY3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9BD63CA-E6D4-0D6E-27AC-77027A62F094}"/>
                </a:ext>
              </a:extLst>
            </p:cNvPr>
            <p:cNvSpPr/>
            <p:nvPr/>
          </p:nvSpPr>
          <p:spPr>
            <a:xfrm>
              <a:off x="11350964" y="6288577"/>
              <a:ext cx="59308" cy="80423"/>
            </a:xfrm>
            <a:custGeom>
              <a:avLst/>
              <a:gdLst>
                <a:gd name="connsiteX0" fmla="*/ 36951 w 59308"/>
                <a:gd name="connsiteY0" fmla="*/ 13663 h 80423"/>
                <a:gd name="connsiteX1" fmla="*/ 36951 w 59308"/>
                <a:gd name="connsiteY1" fmla="*/ 80423 h 80423"/>
                <a:gd name="connsiteX2" fmla="*/ 22047 w 59308"/>
                <a:gd name="connsiteY2" fmla="*/ 80423 h 80423"/>
                <a:gd name="connsiteX3" fmla="*/ 22047 w 59308"/>
                <a:gd name="connsiteY3" fmla="*/ 13663 h 80423"/>
                <a:gd name="connsiteX4" fmla="*/ 0 w 59308"/>
                <a:gd name="connsiteY4" fmla="*/ 13663 h 80423"/>
                <a:gd name="connsiteX5" fmla="*/ 0 w 59308"/>
                <a:gd name="connsiteY5" fmla="*/ 0 h 80423"/>
                <a:gd name="connsiteX6" fmla="*/ 59308 w 59308"/>
                <a:gd name="connsiteY6" fmla="*/ 0 h 80423"/>
                <a:gd name="connsiteX7" fmla="*/ 59308 w 59308"/>
                <a:gd name="connsiteY7" fmla="*/ 13663 h 80423"/>
                <a:gd name="connsiteX8" fmla="*/ 36951 w 59308"/>
                <a:gd name="connsiteY8" fmla="*/ 1366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08" h="80423">
                  <a:moveTo>
                    <a:pt x="36951" y="13663"/>
                  </a:moveTo>
                  <a:lnTo>
                    <a:pt x="36951" y="80423"/>
                  </a:lnTo>
                  <a:lnTo>
                    <a:pt x="22047" y="80423"/>
                  </a:lnTo>
                  <a:lnTo>
                    <a:pt x="22047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9308" y="0"/>
                  </a:lnTo>
                  <a:lnTo>
                    <a:pt x="59308" y="13663"/>
                  </a:lnTo>
                  <a:lnTo>
                    <a:pt x="3695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EFE7832-BCF9-1667-9EC6-D4ED11A1D9BC}"/>
                </a:ext>
              </a:extLst>
            </p:cNvPr>
            <p:cNvSpPr/>
            <p:nvPr/>
          </p:nvSpPr>
          <p:spPr>
            <a:xfrm>
              <a:off x="11423019" y="6289508"/>
              <a:ext cx="63766" cy="80839"/>
            </a:xfrm>
            <a:custGeom>
              <a:avLst/>
              <a:gdLst>
                <a:gd name="connsiteX0" fmla="*/ 62384 w 63766"/>
                <a:gd name="connsiteY0" fmla="*/ 62081 h 80839"/>
                <a:gd name="connsiteX1" fmla="*/ 31332 w 63766"/>
                <a:gd name="connsiteY1" fmla="*/ 80712 h 80839"/>
                <a:gd name="connsiteX2" fmla="*/ 5870 w 63766"/>
                <a:gd name="connsiteY2" fmla="*/ 71086 h 80839"/>
                <a:gd name="connsiteX3" fmla="*/ 591 w 63766"/>
                <a:gd name="connsiteY3" fmla="*/ 62392 h 80839"/>
                <a:gd name="connsiteX4" fmla="*/ 591 w 63766"/>
                <a:gd name="connsiteY4" fmla="*/ 45935 h 80839"/>
                <a:gd name="connsiteX5" fmla="*/ 591 w 63766"/>
                <a:gd name="connsiteY5" fmla="*/ -22 h 80839"/>
                <a:gd name="connsiteX6" fmla="*/ 15807 w 63766"/>
                <a:gd name="connsiteY6" fmla="*/ -22 h 80839"/>
                <a:gd name="connsiteX7" fmla="*/ 15807 w 63766"/>
                <a:gd name="connsiteY7" fmla="*/ 49350 h 80839"/>
                <a:gd name="connsiteX8" fmla="*/ 15807 w 63766"/>
                <a:gd name="connsiteY8" fmla="*/ 58355 h 80839"/>
                <a:gd name="connsiteX9" fmla="*/ 32264 w 63766"/>
                <a:gd name="connsiteY9" fmla="*/ 67981 h 80839"/>
                <a:gd name="connsiteX10" fmla="*/ 48721 w 63766"/>
                <a:gd name="connsiteY10" fmla="*/ 58666 h 80839"/>
                <a:gd name="connsiteX11" fmla="*/ 48721 w 63766"/>
                <a:gd name="connsiteY11" fmla="*/ 48419 h 80839"/>
                <a:gd name="connsiteX12" fmla="*/ 48721 w 63766"/>
                <a:gd name="connsiteY12" fmla="*/ -22 h 80839"/>
                <a:gd name="connsiteX13" fmla="*/ 63626 w 63766"/>
                <a:gd name="connsiteY13" fmla="*/ -22 h 80839"/>
                <a:gd name="connsiteX14" fmla="*/ 63626 w 63766"/>
                <a:gd name="connsiteY14" fmla="*/ 46245 h 80839"/>
                <a:gd name="connsiteX15" fmla="*/ 62384 w 63766"/>
                <a:gd name="connsiteY15" fmla="*/ 62081 h 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6" h="80839">
                  <a:moveTo>
                    <a:pt x="62384" y="62081"/>
                  </a:moveTo>
                  <a:cubicBezTo>
                    <a:pt x="57102" y="74310"/>
                    <a:pt x="44607" y="81805"/>
                    <a:pt x="31332" y="80712"/>
                  </a:cubicBezTo>
                  <a:cubicBezTo>
                    <a:pt x="21865" y="81246"/>
                    <a:pt x="12614" y="77750"/>
                    <a:pt x="5870" y="71086"/>
                  </a:cubicBezTo>
                  <a:cubicBezTo>
                    <a:pt x="3644" y="68497"/>
                    <a:pt x="1861" y="65559"/>
                    <a:pt x="591" y="62392"/>
                  </a:cubicBezTo>
                  <a:cubicBezTo>
                    <a:pt x="-216" y="56936"/>
                    <a:pt x="-216" y="51390"/>
                    <a:pt x="591" y="45935"/>
                  </a:cubicBezTo>
                  <a:lnTo>
                    <a:pt x="591" y="-22"/>
                  </a:lnTo>
                  <a:lnTo>
                    <a:pt x="15807" y="-22"/>
                  </a:lnTo>
                  <a:lnTo>
                    <a:pt x="15807" y="49350"/>
                  </a:lnTo>
                  <a:cubicBezTo>
                    <a:pt x="15220" y="52322"/>
                    <a:pt x="15220" y="55384"/>
                    <a:pt x="15807" y="58355"/>
                  </a:cubicBezTo>
                  <a:cubicBezTo>
                    <a:pt x="15807" y="63013"/>
                    <a:pt x="21396" y="67981"/>
                    <a:pt x="32264" y="67981"/>
                  </a:cubicBezTo>
                  <a:cubicBezTo>
                    <a:pt x="39145" y="68562"/>
                    <a:pt x="45678" y="64864"/>
                    <a:pt x="48721" y="58666"/>
                  </a:cubicBezTo>
                  <a:cubicBezTo>
                    <a:pt x="49352" y="55278"/>
                    <a:pt x="49352" y="51806"/>
                    <a:pt x="48721" y="48419"/>
                  </a:cubicBezTo>
                  <a:lnTo>
                    <a:pt x="48721" y="-22"/>
                  </a:lnTo>
                  <a:lnTo>
                    <a:pt x="63626" y="-22"/>
                  </a:lnTo>
                  <a:lnTo>
                    <a:pt x="63626" y="46245"/>
                  </a:lnTo>
                  <a:cubicBezTo>
                    <a:pt x="63989" y="51555"/>
                    <a:pt x="63570" y="56893"/>
                    <a:pt x="62384" y="6208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FE90543-F54D-11AB-634D-DB83FDF65783}"/>
                </a:ext>
              </a:extLst>
            </p:cNvPr>
            <p:cNvSpPr/>
            <p:nvPr/>
          </p:nvSpPr>
          <p:spPr>
            <a:xfrm>
              <a:off x="11498148" y="6288577"/>
              <a:ext cx="59308" cy="80423"/>
            </a:xfrm>
            <a:custGeom>
              <a:avLst/>
              <a:gdLst>
                <a:gd name="connsiteX0" fmla="*/ 36951 w 59308"/>
                <a:gd name="connsiteY0" fmla="*/ 13663 h 80423"/>
                <a:gd name="connsiteX1" fmla="*/ 36951 w 59308"/>
                <a:gd name="connsiteY1" fmla="*/ 80423 h 80423"/>
                <a:gd name="connsiteX2" fmla="*/ 22047 w 59308"/>
                <a:gd name="connsiteY2" fmla="*/ 80423 h 80423"/>
                <a:gd name="connsiteX3" fmla="*/ 22047 w 59308"/>
                <a:gd name="connsiteY3" fmla="*/ 13663 h 80423"/>
                <a:gd name="connsiteX4" fmla="*/ 0 w 59308"/>
                <a:gd name="connsiteY4" fmla="*/ 13663 h 80423"/>
                <a:gd name="connsiteX5" fmla="*/ 0 w 59308"/>
                <a:gd name="connsiteY5" fmla="*/ 0 h 80423"/>
                <a:gd name="connsiteX6" fmla="*/ 59309 w 59308"/>
                <a:gd name="connsiteY6" fmla="*/ 0 h 80423"/>
                <a:gd name="connsiteX7" fmla="*/ 59309 w 59308"/>
                <a:gd name="connsiteY7" fmla="*/ 13663 h 80423"/>
                <a:gd name="connsiteX8" fmla="*/ 36951 w 59308"/>
                <a:gd name="connsiteY8" fmla="*/ 1366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08" h="80423">
                  <a:moveTo>
                    <a:pt x="36951" y="13663"/>
                  </a:moveTo>
                  <a:lnTo>
                    <a:pt x="36951" y="80423"/>
                  </a:lnTo>
                  <a:lnTo>
                    <a:pt x="22047" y="80423"/>
                  </a:lnTo>
                  <a:lnTo>
                    <a:pt x="22047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9309" y="0"/>
                  </a:lnTo>
                  <a:lnTo>
                    <a:pt x="59309" y="13663"/>
                  </a:lnTo>
                  <a:lnTo>
                    <a:pt x="3695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EBA0934-1BC6-4E1D-F671-901E07875D11}"/>
                </a:ext>
              </a:extLst>
            </p:cNvPr>
            <p:cNvSpPr/>
            <p:nvPr/>
          </p:nvSpPr>
          <p:spPr>
            <a:xfrm>
              <a:off x="11560551" y="6286388"/>
              <a:ext cx="77412" cy="84805"/>
            </a:xfrm>
            <a:custGeom>
              <a:avLst/>
              <a:gdLst>
                <a:gd name="connsiteX0" fmla="*/ 66136 w 77412"/>
                <a:gd name="connsiteY0" fmla="*/ 72964 h 84805"/>
                <a:gd name="connsiteX1" fmla="*/ 52474 w 77412"/>
                <a:gd name="connsiteY1" fmla="*/ 82280 h 84805"/>
                <a:gd name="connsiteX2" fmla="*/ 38501 w 77412"/>
                <a:gd name="connsiteY2" fmla="*/ 84764 h 84805"/>
                <a:gd name="connsiteX3" fmla="*/ 10865 w 77412"/>
                <a:gd name="connsiteY3" fmla="*/ 72033 h 84805"/>
                <a:gd name="connsiteX4" fmla="*/ -3 w 77412"/>
                <a:gd name="connsiteY4" fmla="*/ 42534 h 84805"/>
                <a:gd name="connsiteX5" fmla="*/ 2481 w 77412"/>
                <a:gd name="connsiteY5" fmla="*/ 26697 h 84805"/>
                <a:gd name="connsiteX6" fmla="*/ 50390 w 77412"/>
                <a:gd name="connsiteY6" fmla="*/ 1757 h 84805"/>
                <a:gd name="connsiteX7" fmla="*/ 67379 w 77412"/>
                <a:gd name="connsiteY7" fmla="*/ 12724 h 84805"/>
                <a:gd name="connsiteX8" fmla="*/ 77315 w 77412"/>
                <a:gd name="connsiteY8" fmla="*/ 43776 h 84805"/>
                <a:gd name="connsiteX9" fmla="*/ 66136 w 77412"/>
                <a:gd name="connsiteY9" fmla="*/ 74827 h 84805"/>
                <a:gd name="connsiteX10" fmla="*/ 57442 w 77412"/>
                <a:gd name="connsiteY10" fmla="*/ 24524 h 84805"/>
                <a:gd name="connsiteX11" fmla="*/ 38811 w 77412"/>
                <a:gd name="connsiteY11" fmla="*/ 13656 h 84805"/>
                <a:gd name="connsiteX12" fmla="*/ 15060 w 77412"/>
                <a:gd name="connsiteY12" fmla="*/ 37100 h 84805"/>
                <a:gd name="connsiteX13" fmla="*/ 15523 w 77412"/>
                <a:gd name="connsiteY13" fmla="*/ 41913 h 84805"/>
                <a:gd name="connsiteX14" fmla="*/ 27012 w 77412"/>
                <a:gd name="connsiteY14" fmla="*/ 67064 h 84805"/>
                <a:gd name="connsiteX15" fmla="*/ 38811 w 77412"/>
                <a:gd name="connsiteY15" fmla="*/ 70480 h 84805"/>
                <a:gd name="connsiteX16" fmla="*/ 48127 w 77412"/>
                <a:gd name="connsiteY16" fmla="*/ 68617 h 84805"/>
                <a:gd name="connsiteX17" fmla="*/ 62100 w 77412"/>
                <a:gd name="connsiteY17" fmla="*/ 43776 h 84805"/>
                <a:gd name="connsiteX18" fmla="*/ 57442 w 77412"/>
                <a:gd name="connsiteY18" fmla="*/ 24524 h 8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412" h="84805">
                  <a:moveTo>
                    <a:pt x="66136" y="72964"/>
                  </a:moveTo>
                  <a:cubicBezTo>
                    <a:pt x="62457" y="77193"/>
                    <a:pt x="57753" y="80401"/>
                    <a:pt x="52474" y="82280"/>
                  </a:cubicBezTo>
                  <a:cubicBezTo>
                    <a:pt x="48009" y="83966"/>
                    <a:pt x="43273" y="84807"/>
                    <a:pt x="38501" y="84764"/>
                  </a:cubicBezTo>
                  <a:cubicBezTo>
                    <a:pt x="27794" y="85133"/>
                    <a:pt x="17541" y="80410"/>
                    <a:pt x="10865" y="72033"/>
                  </a:cubicBezTo>
                  <a:cubicBezTo>
                    <a:pt x="3636" y="63931"/>
                    <a:pt x="-248" y="53389"/>
                    <a:pt x="-3" y="42534"/>
                  </a:cubicBezTo>
                  <a:cubicBezTo>
                    <a:pt x="37" y="37162"/>
                    <a:pt x="875" y="31824"/>
                    <a:pt x="2481" y="26697"/>
                  </a:cubicBezTo>
                  <a:cubicBezTo>
                    <a:pt x="8825" y="6579"/>
                    <a:pt x="30275" y="-4587"/>
                    <a:pt x="50390" y="1757"/>
                  </a:cubicBezTo>
                  <a:cubicBezTo>
                    <a:pt x="56936" y="3819"/>
                    <a:pt x="62805" y="7607"/>
                    <a:pt x="67379" y="12724"/>
                  </a:cubicBezTo>
                  <a:cubicBezTo>
                    <a:pt x="74452" y="21471"/>
                    <a:pt x="77998" y="32547"/>
                    <a:pt x="77315" y="43776"/>
                  </a:cubicBezTo>
                  <a:cubicBezTo>
                    <a:pt x="77592" y="55159"/>
                    <a:pt x="73604" y="66232"/>
                    <a:pt x="66136" y="74827"/>
                  </a:cubicBezTo>
                  <a:close/>
                  <a:moveTo>
                    <a:pt x="57442" y="24524"/>
                  </a:moveTo>
                  <a:cubicBezTo>
                    <a:pt x="53641" y="17810"/>
                    <a:pt x="46524" y="13662"/>
                    <a:pt x="38811" y="13656"/>
                  </a:cubicBezTo>
                  <a:cubicBezTo>
                    <a:pt x="25779" y="13572"/>
                    <a:pt x="15144" y="24067"/>
                    <a:pt x="15060" y="37100"/>
                  </a:cubicBezTo>
                  <a:cubicBezTo>
                    <a:pt x="15048" y="38717"/>
                    <a:pt x="15203" y="40329"/>
                    <a:pt x="15523" y="41913"/>
                  </a:cubicBezTo>
                  <a:cubicBezTo>
                    <a:pt x="15203" y="51632"/>
                    <a:pt x="19454" y="60941"/>
                    <a:pt x="27012" y="67064"/>
                  </a:cubicBezTo>
                  <a:cubicBezTo>
                    <a:pt x="30496" y="69402"/>
                    <a:pt x="34619" y="70595"/>
                    <a:pt x="38811" y="70480"/>
                  </a:cubicBezTo>
                  <a:cubicBezTo>
                    <a:pt x="42016" y="70554"/>
                    <a:pt x="45196" y="69918"/>
                    <a:pt x="48127" y="68617"/>
                  </a:cubicBezTo>
                  <a:cubicBezTo>
                    <a:pt x="57355" y="63900"/>
                    <a:pt x="62861" y="54113"/>
                    <a:pt x="62100" y="43776"/>
                  </a:cubicBezTo>
                  <a:cubicBezTo>
                    <a:pt x="62690" y="37022"/>
                    <a:pt x="61053" y="30262"/>
                    <a:pt x="57442" y="245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7EF7887-171B-418B-234A-E28F5815B2C5}"/>
                </a:ext>
              </a:extLst>
            </p:cNvPr>
            <p:cNvSpPr/>
            <p:nvPr/>
          </p:nvSpPr>
          <p:spPr>
            <a:xfrm>
              <a:off x="11071191" y="6417751"/>
              <a:ext cx="63719" cy="82702"/>
            </a:xfrm>
            <a:custGeom>
              <a:avLst/>
              <a:gdLst>
                <a:gd name="connsiteX0" fmla="*/ 62398 w 63719"/>
                <a:gd name="connsiteY0" fmla="*/ 63945 h 82702"/>
                <a:gd name="connsiteX1" fmla="*/ 31346 w 63719"/>
                <a:gd name="connsiteY1" fmla="*/ 82576 h 82702"/>
                <a:gd name="connsiteX2" fmla="*/ 5574 w 63719"/>
                <a:gd name="connsiteY2" fmla="*/ 72950 h 82702"/>
                <a:gd name="connsiteX3" fmla="*/ 605 w 63719"/>
                <a:gd name="connsiteY3" fmla="*/ 64255 h 82702"/>
                <a:gd name="connsiteX4" fmla="*/ 605 w 63719"/>
                <a:gd name="connsiteY4" fmla="*/ 47798 h 82702"/>
                <a:gd name="connsiteX5" fmla="*/ 605 w 63719"/>
                <a:gd name="connsiteY5" fmla="*/ -22 h 82702"/>
                <a:gd name="connsiteX6" fmla="*/ 15821 w 63719"/>
                <a:gd name="connsiteY6" fmla="*/ -22 h 82702"/>
                <a:gd name="connsiteX7" fmla="*/ 15821 w 63719"/>
                <a:gd name="connsiteY7" fmla="*/ 49350 h 82702"/>
                <a:gd name="connsiteX8" fmla="*/ 15821 w 63719"/>
                <a:gd name="connsiteY8" fmla="*/ 58355 h 82702"/>
                <a:gd name="connsiteX9" fmla="*/ 32588 w 63719"/>
                <a:gd name="connsiteY9" fmla="*/ 67981 h 82702"/>
                <a:gd name="connsiteX10" fmla="*/ 48114 w 63719"/>
                <a:gd name="connsiteY10" fmla="*/ 58045 h 82702"/>
                <a:gd name="connsiteX11" fmla="*/ 48114 w 63719"/>
                <a:gd name="connsiteY11" fmla="*/ 48108 h 82702"/>
                <a:gd name="connsiteX12" fmla="*/ 48114 w 63719"/>
                <a:gd name="connsiteY12" fmla="*/ -22 h 82702"/>
                <a:gd name="connsiteX13" fmla="*/ 63329 w 63719"/>
                <a:gd name="connsiteY13" fmla="*/ -22 h 82702"/>
                <a:gd name="connsiteX14" fmla="*/ 63329 w 63719"/>
                <a:gd name="connsiteY14" fmla="*/ 46245 h 82702"/>
                <a:gd name="connsiteX15" fmla="*/ 62398 w 63719"/>
                <a:gd name="connsiteY15" fmla="*/ 63945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19" h="82702">
                  <a:moveTo>
                    <a:pt x="62398" y="63945"/>
                  </a:moveTo>
                  <a:cubicBezTo>
                    <a:pt x="57116" y="76173"/>
                    <a:pt x="44621" y="83668"/>
                    <a:pt x="31346" y="82576"/>
                  </a:cubicBezTo>
                  <a:cubicBezTo>
                    <a:pt x="21767" y="83240"/>
                    <a:pt x="12371" y="79731"/>
                    <a:pt x="5574" y="72950"/>
                  </a:cubicBezTo>
                  <a:cubicBezTo>
                    <a:pt x="3282" y="70465"/>
                    <a:pt x="1584" y="67491"/>
                    <a:pt x="605" y="64255"/>
                  </a:cubicBezTo>
                  <a:cubicBezTo>
                    <a:pt x="-221" y="58799"/>
                    <a:pt x="-221" y="53254"/>
                    <a:pt x="605" y="47798"/>
                  </a:cubicBezTo>
                  <a:lnTo>
                    <a:pt x="605" y="-22"/>
                  </a:lnTo>
                  <a:lnTo>
                    <a:pt x="15821" y="-22"/>
                  </a:lnTo>
                  <a:lnTo>
                    <a:pt x="15821" y="49350"/>
                  </a:lnTo>
                  <a:cubicBezTo>
                    <a:pt x="15411" y="52338"/>
                    <a:pt x="15411" y="55368"/>
                    <a:pt x="15821" y="58355"/>
                  </a:cubicBezTo>
                  <a:cubicBezTo>
                    <a:pt x="15821" y="63013"/>
                    <a:pt x="21720" y="67981"/>
                    <a:pt x="32588" y="67981"/>
                  </a:cubicBezTo>
                  <a:cubicBezTo>
                    <a:pt x="39308" y="68149"/>
                    <a:pt x="45453" y="64218"/>
                    <a:pt x="48114" y="58045"/>
                  </a:cubicBezTo>
                  <a:cubicBezTo>
                    <a:pt x="48729" y="54763"/>
                    <a:pt x="48729" y="51390"/>
                    <a:pt x="48114" y="48108"/>
                  </a:cubicBezTo>
                  <a:lnTo>
                    <a:pt x="48114" y="-22"/>
                  </a:lnTo>
                  <a:lnTo>
                    <a:pt x="63329" y="-22"/>
                  </a:lnTo>
                  <a:lnTo>
                    <a:pt x="63329" y="46245"/>
                  </a:lnTo>
                  <a:cubicBezTo>
                    <a:pt x="64050" y="52154"/>
                    <a:pt x="63733" y="58144"/>
                    <a:pt x="62398" y="63945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214CC2D-4770-2FF9-5F8D-EC2AE32AADB9}"/>
                </a:ext>
              </a:extLst>
            </p:cNvPr>
            <p:cNvSpPr/>
            <p:nvPr/>
          </p:nvSpPr>
          <p:spPr>
            <a:xfrm>
              <a:off x="11153476" y="6417751"/>
              <a:ext cx="62413" cy="80733"/>
            </a:xfrm>
            <a:custGeom>
              <a:avLst/>
              <a:gdLst>
                <a:gd name="connsiteX0" fmla="*/ 49061 w 62413"/>
                <a:gd name="connsiteY0" fmla="*/ 80734 h 80733"/>
                <a:gd name="connsiteX1" fmla="*/ 13973 w 62413"/>
                <a:gd name="connsiteY1" fmla="*/ 24220 h 80733"/>
                <a:gd name="connsiteX2" fmla="*/ 14594 w 62413"/>
                <a:gd name="connsiteY2" fmla="*/ 80734 h 80733"/>
                <a:gd name="connsiteX3" fmla="*/ 0 w 62413"/>
                <a:gd name="connsiteY3" fmla="*/ 80734 h 80733"/>
                <a:gd name="connsiteX4" fmla="*/ 0 w 62413"/>
                <a:gd name="connsiteY4" fmla="*/ 0 h 80733"/>
                <a:gd name="connsiteX5" fmla="*/ 13663 w 62413"/>
                <a:gd name="connsiteY5" fmla="*/ 0 h 80733"/>
                <a:gd name="connsiteX6" fmla="*/ 49372 w 62413"/>
                <a:gd name="connsiteY6" fmla="*/ 56824 h 80733"/>
                <a:gd name="connsiteX7" fmla="*/ 47509 w 62413"/>
                <a:gd name="connsiteY7" fmla="*/ 0 h 80733"/>
                <a:gd name="connsiteX8" fmla="*/ 62414 w 62413"/>
                <a:gd name="connsiteY8" fmla="*/ 0 h 80733"/>
                <a:gd name="connsiteX9" fmla="*/ 62414 w 62413"/>
                <a:gd name="connsiteY9" fmla="*/ 80734 h 80733"/>
                <a:gd name="connsiteX10" fmla="*/ 49061 w 62413"/>
                <a:gd name="connsiteY10" fmla="*/ 80734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13" h="80733">
                  <a:moveTo>
                    <a:pt x="49061" y="80734"/>
                  </a:moveTo>
                  <a:lnTo>
                    <a:pt x="13973" y="24220"/>
                  </a:lnTo>
                  <a:lnTo>
                    <a:pt x="14594" y="80734"/>
                  </a:lnTo>
                  <a:lnTo>
                    <a:pt x="0" y="80734"/>
                  </a:lnTo>
                  <a:lnTo>
                    <a:pt x="0" y="0"/>
                  </a:lnTo>
                  <a:lnTo>
                    <a:pt x="13663" y="0"/>
                  </a:lnTo>
                  <a:lnTo>
                    <a:pt x="49372" y="56824"/>
                  </a:lnTo>
                  <a:lnTo>
                    <a:pt x="47509" y="0"/>
                  </a:lnTo>
                  <a:lnTo>
                    <a:pt x="62414" y="0"/>
                  </a:lnTo>
                  <a:lnTo>
                    <a:pt x="62414" y="80734"/>
                  </a:lnTo>
                  <a:lnTo>
                    <a:pt x="49061" y="8073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14766CC-5487-B01C-0650-6179519F8912}"/>
                </a:ext>
              </a:extLst>
            </p:cNvPr>
            <p:cNvSpPr/>
            <p:nvPr/>
          </p:nvSpPr>
          <p:spPr>
            <a:xfrm>
              <a:off x="11233899" y="6417751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962BC77-39C6-D722-EC08-5DF9D7C57510}"/>
                </a:ext>
              </a:extLst>
            </p:cNvPr>
            <p:cNvSpPr/>
            <p:nvPr/>
          </p:nvSpPr>
          <p:spPr>
            <a:xfrm>
              <a:off x="11259051" y="6417751"/>
              <a:ext cx="67071" cy="80733"/>
            </a:xfrm>
            <a:custGeom>
              <a:avLst/>
              <a:gdLst>
                <a:gd name="connsiteX0" fmla="*/ 44093 w 67071"/>
                <a:gd name="connsiteY0" fmla="*/ 80734 h 80733"/>
                <a:gd name="connsiteX1" fmla="*/ 23910 w 67071"/>
                <a:gd name="connsiteY1" fmla="*/ 80734 h 80733"/>
                <a:gd name="connsiteX2" fmla="*/ 0 w 67071"/>
                <a:gd name="connsiteY2" fmla="*/ 0 h 80733"/>
                <a:gd name="connsiteX3" fmla="*/ 15836 w 67071"/>
                <a:gd name="connsiteY3" fmla="*/ 0 h 80733"/>
                <a:gd name="connsiteX4" fmla="*/ 33846 w 67071"/>
                <a:gd name="connsiteY4" fmla="*/ 63656 h 80733"/>
                <a:gd name="connsiteX5" fmla="*/ 51545 w 67071"/>
                <a:gd name="connsiteY5" fmla="*/ 0 h 80733"/>
                <a:gd name="connsiteX6" fmla="*/ 67071 w 67071"/>
                <a:gd name="connsiteY6" fmla="*/ 0 h 80733"/>
                <a:gd name="connsiteX7" fmla="*/ 44093 w 67071"/>
                <a:gd name="connsiteY7" fmla="*/ 80734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1" h="80733">
                  <a:moveTo>
                    <a:pt x="44093" y="80734"/>
                  </a:moveTo>
                  <a:lnTo>
                    <a:pt x="23910" y="80734"/>
                  </a:lnTo>
                  <a:lnTo>
                    <a:pt x="0" y="0"/>
                  </a:lnTo>
                  <a:lnTo>
                    <a:pt x="15836" y="0"/>
                  </a:lnTo>
                  <a:lnTo>
                    <a:pt x="33846" y="63656"/>
                  </a:lnTo>
                  <a:lnTo>
                    <a:pt x="51545" y="0"/>
                  </a:lnTo>
                  <a:lnTo>
                    <a:pt x="67071" y="0"/>
                  </a:lnTo>
                  <a:lnTo>
                    <a:pt x="44093" y="8073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40F80C2-6001-DA38-C443-7C9D199E5C3D}"/>
                </a:ext>
              </a:extLst>
            </p:cNvPr>
            <p:cNvSpPr/>
            <p:nvPr/>
          </p:nvSpPr>
          <p:spPr>
            <a:xfrm>
              <a:off x="11336059" y="6417751"/>
              <a:ext cx="59929" cy="80733"/>
            </a:xfrm>
            <a:custGeom>
              <a:avLst/>
              <a:gdLst>
                <a:gd name="connsiteX0" fmla="*/ 0 w 59929"/>
                <a:gd name="connsiteY0" fmla="*/ 80734 h 80733"/>
                <a:gd name="connsiteX1" fmla="*/ 0 w 59929"/>
                <a:gd name="connsiteY1" fmla="*/ 0 h 80733"/>
                <a:gd name="connsiteX2" fmla="*/ 57135 w 59929"/>
                <a:gd name="connsiteY2" fmla="*/ 0 h 80733"/>
                <a:gd name="connsiteX3" fmla="*/ 57135 w 59929"/>
                <a:gd name="connsiteY3" fmla="*/ 13663 h 80733"/>
                <a:gd name="connsiteX4" fmla="*/ 14594 w 59929"/>
                <a:gd name="connsiteY4" fmla="*/ 13663 h 80733"/>
                <a:gd name="connsiteX5" fmla="*/ 14594 w 59929"/>
                <a:gd name="connsiteY5" fmla="*/ 32604 h 80733"/>
                <a:gd name="connsiteX6" fmla="*/ 53719 w 59929"/>
                <a:gd name="connsiteY6" fmla="*/ 32604 h 80733"/>
                <a:gd name="connsiteX7" fmla="*/ 53719 w 59929"/>
                <a:gd name="connsiteY7" fmla="*/ 45335 h 80733"/>
                <a:gd name="connsiteX8" fmla="*/ 14594 w 59929"/>
                <a:gd name="connsiteY8" fmla="*/ 45335 h 80733"/>
                <a:gd name="connsiteX9" fmla="*/ 14594 w 59929"/>
                <a:gd name="connsiteY9" fmla="*/ 67071 h 80733"/>
                <a:gd name="connsiteX10" fmla="*/ 59929 w 59929"/>
                <a:gd name="connsiteY10" fmla="*/ 67071 h 80733"/>
                <a:gd name="connsiteX11" fmla="*/ 59929 w 59929"/>
                <a:gd name="connsiteY11" fmla="*/ 80734 h 80733"/>
                <a:gd name="connsiteX12" fmla="*/ 0 w 59929"/>
                <a:gd name="connsiteY12" fmla="*/ 80734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929" h="80733">
                  <a:moveTo>
                    <a:pt x="0" y="80734"/>
                  </a:moveTo>
                  <a:lnTo>
                    <a:pt x="0" y="0"/>
                  </a:lnTo>
                  <a:lnTo>
                    <a:pt x="57135" y="0"/>
                  </a:lnTo>
                  <a:lnTo>
                    <a:pt x="57135" y="13663"/>
                  </a:lnTo>
                  <a:lnTo>
                    <a:pt x="14594" y="13663"/>
                  </a:lnTo>
                  <a:lnTo>
                    <a:pt x="14594" y="32604"/>
                  </a:lnTo>
                  <a:lnTo>
                    <a:pt x="53719" y="32604"/>
                  </a:lnTo>
                  <a:lnTo>
                    <a:pt x="53719" y="45335"/>
                  </a:lnTo>
                  <a:lnTo>
                    <a:pt x="14594" y="45335"/>
                  </a:lnTo>
                  <a:lnTo>
                    <a:pt x="14594" y="67071"/>
                  </a:lnTo>
                  <a:lnTo>
                    <a:pt x="59929" y="67071"/>
                  </a:lnTo>
                  <a:lnTo>
                    <a:pt x="59929" y="80734"/>
                  </a:lnTo>
                  <a:lnTo>
                    <a:pt x="0" y="8073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67349D1-E400-2975-2535-2597CB6FC2D8}"/>
                </a:ext>
              </a:extLst>
            </p:cNvPr>
            <p:cNvSpPr/>
            <p:nvPr/>
          </p:nvSpPr>
          <p:spPr>
            <a:xfrm>
              <a:off x="11407788" y="6417725"/>
              <a:ext cx="63034" cy="80449"/>
            </a:xfrm>
            <a:custGeom>
              <a:avLst/>
              <a:gdLst>
                <a:gd name="connsiteX0" fmla="*/ 44390 w 63034"/>
                <a:gd name="connsiteY0" fmla="*/ 80428 h 80449"/>
                <a:gd name="connsiteX1" fmla="*/ 28553 w 63034"/>
                <a:gd name="connsiteY1" fmla="*/ 49376 h 80449"/>
                <a:gd name="connsiteX2" fmla="*/ 14890 w 63034"/>
                <a:gd name="connsiteY2" fmla="*/ 49376 h 80449"/>
                <a:gd name="connsiteX3" fmla="*/ 14890 w 63034"/>
                <a:gd name="connsiteY3" fmla="*/ 80428 h 80449"/>
                <a:gd name="connsiteX4" fmla="*/ -14 w 63034"/>
                <a:gd name="connsiteY4" fmla="*/ 80428 h 80449"/>
                <a:gd name="connsiteX5" fmla="*/ -14 w 63034"/>
                <a:gd name="connsiteY5" fmla="*/ 5 h 80449"/>
                <a:gd name="connsiteX6" fmla="*/ 32900 w 63034"/>
                <a:gd name="connsiteY6" fmla="*/ 5 h 80449"/>
                <a:gd name="connsiteX7" fmla="*/ 54637 w 63034"/>
                <a:gd name="connsiteY7" fmla="*/ 9631 h 80449"/>
                <a:gd name="connsiteX8" fmla="*/ 59605 w 63034"/>
                <a:gd name="connsiteY8" fmla="*/ 25467 h 80449"/>
                <a:gd name="connsiteX9" fmla="*/ 59605 w 63034"/>
                <a:gd name="connsiteY9" fmla="*/ 34472 h 80449"/>
                <a:gd name="connsiteX10" fmla="*/ 45010 w 63034"/>
                <a:gd name="connsiteY10" fmla="*/ 47513 h 80449"/>
                <a:gd name="connsiteX11" fmla="*/ 63020 w 63034"/>
                <a:gd name="connsiteY11" fmla="*/ 80428 h 80449"/>
                <a:gd name="connsiteX12" fmla="*/ 39111 w 63034"/>
                <a:gd name="connsiteY12" fmla="*/ 15220 h 80449"/>
                <a:gd name="connsiteX13" fmla="*/ 27001 w 63034"/>
                <a:gd name="connsiteY13" fmla="*/ 13046 h 80449"/>
                <a:gd name="connsiteX14" fmla="*/ 14890 w 63034"/>
                <a:gd name="connsiteY14" fmla="*/ 13046 h 80449"/>
                <a:gd name="connsiteX15" fmla="*/ 14890 w 63034"/>
                <a:gd name="connsiteY15" fmla="*/ 38198 h 80449"/>
                <a:gd name="connsiteX16" fmla="*/ 20169 w 63034"/>
                <a:gd name="connsiteY16" fmla="*/ 38198 h 80449"/>
                <a:gd name="connsiteX17" fmla="*/ 38179 w 63034"/>
                <a:gd name="connsiteY17" fmla="*/ 36024 h 80449"/>
                <a:gd name="connsiteX18" fmla="*/ 41241 w 63034"/>
                <a:gd name="connsiteY18" fmla="*/ 18281 h 80449"/>
                <a:gd name="connsiteX19" fmla="*/ 38179 w 63034"/>
                <a:gd name="connsiteY19" fmla="*/ 15220 h 8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034" h="80449">
                  <a:moveTo>
                    <a:pt x="44390" y="80428"/>
                  </a:moveTo>
                  <a:lnTo>
                    <a:pt x="28553" y="49376"/>
                  </a:lnTo>
                  <a:lnTo>
                    <a:pt x="14890" y="49376"/>
                  </a:lnTo>
                  <a:lnTo>
                    <a:pt x="14890" y="80428"/>
                  </a:lnTo>
                  <a:lnTo>
                    <a:pt x="-14" y="80428"/>
                  </a:lnTo>
                  <a:lnTo>
                    <a:pt x="-14" y="5"/>
                  </a:lnTo>
                  <a:lnTo>
                    <a:pt x="32900" y="5"/>
                  </a:lnTo>
                  <a:cubicBezTo>
                    <a:pt x="41253" y="-365"/>
                    <a:pt x="49299" y="3197"/>
                    <a:pt x="54637" y="9631"/>
                  </a:cubicBezTo>
                  <a:cubicBezTo>
                    <a:pt x="57913" y="14257"/>
                    <a:pt x="59651" y="19797"/>
                    <a:pt x="59605" y="25467"/>
                  </a:cubicBezTo>
                  <a:cubicBezTo>
                    <a:pt x="60015" y="28454"/>
                    <a:pt x="60015" y="31485"/>
                    <a:pt x="59605" y="34472"/>
                  </a:cubicBezTo>
                  <a:cubicBezTo>
                    <a:pt x="57043" y="40859"/>
                    <a:pt x="51643" y="45681"/>
                    <a:pt x="45010" y="47513"/>
                  </a:cubicBezTo>
                  <a:lnTo>
                    <a:pt x="63020" y="80428"/>
                  </a:lnTo>
                  <a:close/>
                  <a:moveTo>
                    <a:pt x="39111" y="15220"/>
                  </a:moveTo>
                  <a:cubicBezTo>
                    <a:pt x="35369" y="13344"/>
                    <a:pt x="31162" y="12590"/>
                    <a:pt x="27001" y="13046"/>
                  </a:cubicBezTo>
                  <a:lnTo>
                    <a:pt x="14890" y="13046"/>
                  </a:lnTo>
                  <a:lnTo>
                    <a:pt x="14890" y="38198"/>
                  </a:lnTo>
                  <a:lnTo>
                    <a:pt x="20169" y="38198"/>
                  </a:lnTo>
                  <a:cubicBezTo>
                    <a:pt x="26262" y="38906"/>
                    <a:pt x="32432" y="38161"/>
                    <a:pt x="38179" y="36024"/>
                  </a:cubicBezTo>
                  <a:cubicBezTo>
                    <a:pt x="43924" y="31972"/>
                    <a:pt x="45296" y="24026"/>
                    <a:pt x="41241" y="18281"/>
                  </a:cubicBezTo>
                  <a:cubicBezTo>
                    <a:pt x="40402" y="17095"/>
                    <a:pt x="39368" y="16058"/>
                    <a:pt x="38179" y="15220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D692262-F7F6-AB11-3D01-B051BE104FBB}"/>
                </a:ext>
              </a:extLst>
            </p:cNvPr>
            <p:cNvSpPr/>
            <p:nvPr/>
          </p:nvSpPr>
          <p:spPr>
            <a:xfrm>
              <a:off x="11475170" y="6416057"/>
              <a:ext cx="69308" cy="84327"/>
            </a:xfrm>
            <a:custGeom>
              <a:avLst/>
              <a:gdLst>
                <a:gd name="connsiteX0" fmla="*/ 61157 w 69308"/>
                <a:gd name="connsiteY0" fmla="*/ 75885 h 84327"/>
                <a:gd name="connsiteX1" fmla="*/ 34764 w 69308"/>
                <a:gd name="connsiteY1" fmla="*/ 84269 h 84327"/>
                <a:gd name="connsiteX2" fmla="*/ 3712 w 69308"/>
                <a:gd name="connsiteY2" fmla="*/ 72159 h 84327"/>
                <a:gd name="connsiteX3" fmla="*/ -14 w 69308"/>
                <a:gd name="connsiteY3" fmla="*/ 66880 h 84327"/>
                <a:gd name="connsiteX4" fmla="*/ 12406 w 69308"/>
                <a:gd name="connsiteY4" fmla="*/ 58186 h 84327"/>
                <a:gd name="connsiteX5" fmla="*/ 37558 w 69308"/>
                <a:gd name="connsiteY5" fmla="*/ 70296 h 84327"/>
                <a:gd name="connsiteX6" fmla="*/ 43458 w 69308"/>
                <a:gd name="connsiteY6" fmla="*/ 70296 h 84327"/>
                <a:gd name="connsiteX7" fmla="*/ 53084 w 69308"/>
                <a:gd name="connsiteY7" fmla="*/ 60360 h 84327"/>
                <a:gd name="connsiteX8" fmla="*/ 53084 w 69308"/>
                <a:gd name="connsiteY8" fmla="*/ 55702 h 84327"/>
                <a:gd name="connsiteX9" fmla="*/ 39111 w 69308"/>
                <a:gd name="connsiteY9" fmla="*/ 50113 h 84327"/>
                <a:gd name="connsiteX10" fmla="*/ 29485 w 69308"/>
                <a:gd name="connsiteY10" fmla="*/ 47939 h 84327"/>
                <a:gd name="connsiteX11" fmla="*/ 17375 w 69308"/>
                <a:gd name="connsiteY11" fmla="*/ 43902 h 84327"/>
                <a:gd name="connsiteX12" fmla="*/ 5886 w 69308"/>
                <a:gd name="connsiteY12" fmla="*/ 25271 h 84327"/>
                <a:gd name="connsiteX13" fmla="*/ 8991 w 69308"/>
                <a:gd name="connsiteY13" fmla="*/ 13472 h 84327"/>
                <a:gd name="connsiteX14" fmla="*/ 37558 w 69308"/>
                <a:gd name="connsiteY14" fmla="*/ 120 h 84327"/>
                <a:gd name="connsiteX15" fmla="*/ 68610 w 69308"/>
                <a:gd name="connsiteY15" fmla="*/ 16577 h 84327"/>
                <a:gd name="connsiteX16" fmla="*/ 56189 w 69308"/>
                <a:gd name="connsiteY16" fmla="*/ 25892 h 84327"/>
                <a:gd name="connsiteX17" fmla="*/ 35385 w 69308"/>
                <a:gd name="connsiteY17" fmla="*/ 13782 h 84327"/>
                <a:gd name="connsiteX18" fmla="*/ 21101 w 69308"/>
                <a:gd name="connsiteY18" fmla="*/ 19993 h 84327"/>
                <a:gd name="connsiteX19" fmla="*/ 21101 w 69308"/>
                <a:gd name="connsiteY19" fmla="*/ 23719 h 84327"/>
                <a:gd name="connsiteX20" fmla="*/ 21101 w 69308"/>
                <a:gd name="connsiteY20" fmla="*/ 27135 h 84327"/>
                <a:gd name="connsiteX21" fmla="*/ 35074 w 69308"/>
                <a:gd name="connsiteY21" fmla="*/ 33034 h 84327"/>
                <a:gd name="connsiteX22" fmla="*/ 43147 w 69308"/>
                <a:gd name="connsiteY22" fmla="*/ 34897 h 84327"/>
                <a:gd name="connsiteX23" fmla="*/ 64573 w 69308"/>
                <a:gd name="connsiteY23" fmla="*/ 45144 h 84327"/>
                <a:gd name="connsiteX24" fmla="*/ 69231 w 69308"/>
                <a:gd name="connsiteY24" fmla="*/ 58807 h 84327"/>
                <a:gd name="connsiteX25" fmla="*/ 61468 w 69308"/>
                <a:gd name="connsiteY25" fmla="*/ 76506 h 8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8" h="84327">
                  <a:moveTo>
                    <a:pt x="61157" y="75885"/>
                  </a:moveTo>
                  <a:cubicBezTo>
                    <a:pt x="53624" y="81704"/>
                    <a:pt x="44275" y="84673"/>
                    <a:pt x="34764" y="84269"/>
                  </a:cubicBezTo>
                  <a:cubicBezTo>
                    <a:pt x="23203" y="84589"/>
                    <a:pt x="12003" y="80220"/>
                    <a:pt x="3712" y="72159"/>
                  </a:cubicBezTo>
                  <a:cubicBezTo>
                    <a:pt x="2228" y="70585"/>
                    <a:pt x="973" y="68806"/>
                    <a:pt x="-14" y="66880"/>
                  </a:cubicBezTo>
                  <a:lnTo>
                    <a:pt x="12406" y="58186"/>
                  </a:lnTo>
                  <a:cubicBezTo>
                    <a:pt x="18030" y="66421"/>
                    <a:pt x="27616" y="71035"/>
                    <a:pt x="37558" y="70296"/>
                  </a:cubicBezTo>
                  <a:cubicBezTo>
                    <a:pt x="39518" y="70520"/>
                    <a:pt x="41499" y="70520"/>
                    <a:pt x="43458" y="70296"/>
                  </a:cubicBezTo>
                  <a:cubicBezTo>
                    <a:pt x="45321" y="70296"/>
                    <a:pt x="53084" y="67812"/>
                    <a:pt x="53084" y="60360"/>
                  </a:cubicBezTo>
                  <a:cubicBezTo>
                    <a:pt x="53658" y="58860"/>
                    <a:pt x="53658" y="57202"/>
                    <a:pt x="53084" y="55702"/>
                  </a:cubicBezTo>
                  <a:cubicBezTo>
                    <a:pt x="49175" y="52345"/>
                    <a:pt x="44259" y="50377"/>
                    <a:pt x="39111" y="50113"/>
                  </a:cubicBezTo>
                  <a:lnTo>
                    <a:pt x="29485" y="47939"/>
                  </a:lnTo>
                  <a:cubicBezTo>
                    <a:pt x="25268" y="47206"/>
                    <a:pt x="21188" y="45846"/>
                    <a:pt x="17375" y="43902"/>
                  </a:cubicBezTo>
                  <a:cubicBezTo>
                    <a:pt x="10161" y="40552"/>
                    <a:pt x="5643" y="33221"/>
                    <a:pt x="5886" y="25271"/>
                  </a:cubicBezTo>
                  <a:cubicBezTo>
                    <a:pt x="5737" y="21120"/>
                    <a:pt x="6817" y="17015"/>
                    <a:pt x="8991" y="13472"/>
                  </a:cubicBezTo>
                  <a:cubicBezTo>
                    <a:pt x="15378" y="4156"/>
                    <a:pt x="26318" y="-955"/>
                    <a:pt x="37558" y="120"/>
                  </a:cubicBezTo>
                  <a:cubicBezTo>
                    <a:pt x="49954" y="287"/>
                    <a:pt x="61511" y="6411"/>
                    <a:pt x="68610" y="16577"/>
                  </a:cubicBezTo>
                  <a:lnTo>
                    <a:pt x="56189" y="25892"/>
                  </a:lnTo>
                  <a:cubicBezTo>
                    <a:pt x="51988" y="18356"/>
                    <a:pt x="44011" y="13714"/>
                    <a:pt x="35385" y="13782"/>
                  </a:cubicBezTo>
                  <a:cubicBezTo>
                    <a:pt x="35385" y="13782"/>
                    <a:pt x="24206" y="13782"/>
                    <a:pt x="21101" y="19993"/>
                  </a:cubicBezTo>
                  <a:cubicBezTo>
                    <a:pt x="20675" y="21197"/>
                    <a:pt x="20675" y="22514"/>
                    <a:pt x="21101" y="23719"/>
                  </a:cubicBezTo>
                  <a:cubicBezTo>
                    <a:pt x="20781" y="24834"/>
                    <a:pt x="20781" y="26020"/>
                    <a:pt x="21101" y="27135"/>
                  </a:cubicBezTo>
                  <a:cubicBezTo>
                    <a:pt x="22964" y="30550"/>
                    <a:pt x="27622" y="31482"/>
                    <a:pt x="35074" y="33034"/>
                  </a:cubicBezTo>
                  <a:lnTo>
                    <a:pt x="43147" y="34897"/>
                  </a:lnTo>
                  <a:cubicBezTo>
                    <a:pt x="51190" y="35969"/>
                    <a:pt x="58689" y="39555"/>
                    <a:pt x="64573" y="45144"/>
                  </a:cubicBezTo>
                  <a:cubicBezTo>
                    <a:pt x="67964" y="48849"/>
                    <a:pt x="69650" y="53802"/>
                    <a:pt x="69231" y="58807"/>
                  </a:cubicBezTo>
                  <a:cubicBezTo>
                    <a:pt x="69653" y="65614"/>
                    <a:pt x="66762" y="72206"/>
                    <a:pt x="61468" y="76506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860BF3-FAD5-C730-48DC-01E92FFCCC88}"/>
                </a:ext>
              </a:extLst>
            </p:cNvPr>
            <p:cNvSpPr/>
            <p:nvPr/>
          </p:nvSpPr>
          <p:spPr>
            <a:xfrm>
              <a:off x="11557146" y="6417751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62C5EBE-60C1-0433-ACB0-3798CF5EDE9C}"/>
                </a:ext>
              </a:extLst>
            </p:cNvPr>
            <p:cNvSpPr/>
            <p:nvPr/>
          </p:nvSpPr>
          <p:spPr>
            <a:xfrm>
              <a:off x="11583850" y="6417751"/>
              <a:ext cx="59308" cy="80733"/>
            </a:xfrm>
            <a:custGeom>
              <a:avLst/>
              <a:gdLst>
                <a:gd name="connsiteX0" fmla="*/ 36951 w 59308"/>
                <a:gd name="connsiteY0" fmla="*/ 13663 h 80733"/>
                <a:gd name="connsiteX1" fmla="*/ 36951 w 59308"/>
                <a:gd name="connsiteY1" fmla="*/ 80734 h 80733"/>
                <a:gd name="connsiteX2" fmla="*/ 22047 w 59308"/>
                <a:gd name="connsiteY2" fmla="*/ 80734 h 80733"/>
                <a:gd name="connsiteX3" fmla="*/ 22047 w 59308"/>
                <a:gd name="connsiteY3" fmla="*/ 13663 h 80733"/>
                <a:gd name="connsiteX4" fmla="*/ 0 w 59308"/>
                <a:gd name="connsiteY4" fmla="*/ 13663 h 80733"/>
                <a:gd name="connsiteX5" fmla="*/ 0 w 59308"/>
                <a:gd name="connsiteY5" fmla="*/ 0 h 80733"/>
                <a:gd name="connsiteX6" fmla="*/ 59308 w 59308"/>
                <a:gd name="connsiteY6" fmla="*/ 0 h 80733"/>
                <a:gd name="connsiteX7" fmla="*/ 59308 w 59308"/>
                <a:gd name="connsiteY7" fmla="*/ 13663 h 80733"/>
                <a:gd name="connsiteX8" fmla="*/ 36951 w 59308"/>
                <a:gd name="connsiteY8" fmla="*/ 13663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08" h="80733">
                  <a:moveTo>
                    <a:pt x="36951" y="13663"/>
                  </a:moveTo>
                  <a:lnTo>
                    <a:pt x="36951" y="80734"/>
                  </a:lnTo>
                  <a:lnTo>
                    <a:pt x="22047" y="80734"/>
                  </a:lnTo>
                  <a:lnTo>
                    <a:pt x="22047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9308" y="0"/>
                  </a:lnTo>
                  <a:lnTo>
                    <a:pt x="59308" y="13663"/>
                  </a:lnTo>
                  <a:lnTo>
                    <a:pt x="3695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5827EC1-46A1-7D57-C52D-A467AA95146F}"/>
                </a:ext>
              </a:extLst>
            </p:cNvPr>
            <p:cNvSpPr/>
            <p:nvPr/>
          </p:nvSpPr>
          <p:spPr>
            <a:xfrm>
              <a:off x="11638812" y="6396015"/>
              <a:ext cx="72039" cy="102159"/>
            </a:xfrm>
            <a:custGeom>
              <a:avLst/>
              <a:gdLst>
                <a:gd name="connsiteX0" fmla="*/ 56500 w 72039"/>
                <a:gd name="connsiteY0" fmla="*/ 102138 h 102159"/>
                <a:gd name="connsiteX1" fmla="*/ 51842 w 72039"/>
                <a:gd name="connsiteY1" fmla="*/ 86612 h 102159"/>
                <a:gd name="connsiteX2" fmla="*/ 20790 w 72039"/>
                <a:gd name="connsiteY2" fmla="*/ 86612 h 102159"/>
                <a:gd name="connsiteX3" fmla="*/ 16133 w 72039"/>
                <a:gd name="connsiteY3" fmla="*/ 102138 h 102159"/>
                <a:gd name="connsiteX4" fmla="*/ -14 w 72039"/>
                <a:gd name="connsiteY4" fmla="*/ 102138 h 102159"/>
                <a:gd name="connsiteX5" fmla="*/ 27311 w 72039"/>
                <a:gd name="connsiteY5" fmla="*/ 21714 h 102159"/>
                <a:gd name="connsiteX6" fmla="*/ 44390 w 72039"/>
                <a:gd name="connsiteY6" fmla="*/ 21714 h 102159"/>
                <a:gd name="connsiteX7" fmla="*/ 72025 w 72039"/>
                <a:gd name="connsiteY7" fmla="*/ 102138 h 102159"/>
                <a:gd name="connsiteX8" fmla="*/ 36627 w 72039"/>
                <a:gd name="connsiteY8" fmla="*/ 36309 h 102159"/>
                <a:gd name="connsiteX9" fmla="*/ 25448 w 72039"/>
                <a:gd name="connsiteY9" fmla="*/ 73260 h 102159"/>
                <a:gd name="connsiteX10" fmla="*/ 47805 w 72039"/>
                <a:gd name="connsiteY10" fmla="*/ 73260 h 102159"/>
                <a:gd name="connsiteX11" fmla="*/ 40663 w 72039"/>
                <a:gd name="connsiteY11" fmla="*/ 13952 h 102159"/>
                <a:gd name="connsiteX12" fmla="*/ 30416 w 72039"/>
                <a:gd name="connsiteY12" fmla="*/ 13952 h 102159"/>
                <a:gd name="connsiteX13" fmla="*/ 36627 w 72039"/>
                <a:gd name="connsiteY13" fmla="*/ -22 h 102159"/>
                <a:gd name="connsiteX14" fmla="*/ 52773 w 72039"/>
                <a:gd name="connsiteY14" fmla="*/ -22 h 10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039" h="102159">
                  <a:moveTo>
                    <a:pt x="56500" y="102138"/>
                  </a:moveTo>
                  <a:lnTo>
                    <a:pt x="51842" y="86612"/>
                  </a:lnTo>
                  <a:lnTo>
                    <a:pt x="20790" y="86612"/>
                  </a:lnTo>
                  <a:lnTo>
                    <a:pt x="16133" y="102138"/>
                  </a:lnTo>
                  <a:lnTo>
                    <a:pt x="-14" y="102138"/>
                  </a:lnTo>
                  <a:lnTo>
                    <a:pt x="27311" y="21714"/>
                  </a:lnTo>
                  <a:lnTo>
                    <a:pt x="44390" y="21714"/>
                  </a:lnTo>
                  <a:lnTo>
                    <a:pt x="72025" y="102138"/>
                  </a:lnTo>
                  <a:close/>
                  <a:moveTo>
                    <a:pt x="36627" y="36309"/>
                  </a:moveTo>
                  <a:lnTo>
                    <a:pt x="25448" y="73260"/>
                  </a:lnTo>
                  <a:lnTo>
                    <a:pt x="47805" y="73260"/>
                  </a:lnTo>
                  <a:close/>
                  <a:moveTo>
                    <a:pt x="40663" y="13952"/>
                  </a:moveTo>
                  <a:lnTo>
                    <a:pt x="30416" y="13952"/>
                  </a:lnTo>
                  <a:lnTo>
                    <a:pt x="36627" y="-22"/>
                  </a:lnTo>
                  <a:lnTo>
                    <a:pt x="52773" y="-22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2D04E-0978-D999-964D-12A03C740362}"/>
                </a:ext>
              </a:extLst>
            </p:cNvPr>
            <p:cNvSpPr/>
            <p:nvPr/>
          </p:nvSpPr>
          <p:spPr>
            <a:xfrm>
              <a:off x="11721719" y="6417725"/>
              <a:ext cx="63034" cy="80449"/>
            </a:xfrm>
            <a:custGeom>
              <a:avLst/>
              <a:gdLst>
                <a:gd name="connsiteX0" fmla="*/ 44390 w 63034"/>
                <a:gd name="connsiteY0" fmla="*/ 80428 h 80449"/>
                <a:gd name="connsiteX1" fmla="*/ 28553 w 63034"/>
                <a:gd name="connsiteY1" fmla="*/ 49376 h 80449"/>
                <a:gd name="connsiteX2" fmla="*/ 14890 w 63034"/>
                <a:gd name="connsiteY2" fmla="*/ 49376 h 80449"/>
                <a:gd name="connsiteX3" fmla="*/ 14890 w 63034"/>
                <a:gd name="connsiteY3" fmla="*/ 80428 h 80449"/>
                <a:gd name="connsiteX4" fmla="*/ -14 w 63034"/>
                <a:gd name="connsiteY4" fmla="*/ 80428 h 80449"/>
                <a:gd name="connsiteX5" fmla="*/ -14 w 63034"/>
                <a:gd name="connsiteY5" fmla="*/ 5 h 80449"/>
                <a:gd name="connsiteX6" fmla="*/ 32900 w 63034"/>
                <a:gd name="connsiteY6" fmla="*/ 5 h 80449"/>
                <a:gd name="connsiteX7" fmla="*/ 54637 w 63034"/>
                <a:gd name="connsiteY7" fmla="*/ 9631 h 80449"/>
                <a:gd name="connsiteX8" fmla="*/ 59605 w 63034"/>
                <a:gd name="connsiteY8" fmla="*/ 25467 h 80449"/>
                <a:gd name="connsiteX9" fmla="*/ 59605 w 63034"/>
                <a:gd name="connsiteY9" fmla="*/ 34472 h 80449"/>
                <a:gd name="connsiteX10" fmla="*/ 45321 w 63034"/>
                <a:gd name="connsiteY10" fmla="*/ 47513 h 80449"/>
                <a:gd name="connsiteX11" fmla="*/ 63020 w 63034"/>
                <a:gd name="connsiteY11" fmla="*/ 80428 h 80449"/>
                <a:gd name="connsiteX12" fmla="*/ 39111 w 63034"/>
                <a:gd name="connsiteY12" fmla="*/ 15220 h 80449"/>
                <a:gd name="connsiteX13" fmla="*/ 27001 w 63034"/>
                <a:gd name="connsiteY13" fmla="*/ 13046 h 80449"/>
                <a:gd name="connsiteX14" fmla="*/ 14890 w 63034"/>
                <a:gd name="connsiteY14" fmla="*/ 13046 h 80449"/>
                <a:gd name="connsiteX15" fmla="*/ 14890 w 63034"/>
                <a:gd name="connsiteY15" fmla="*/ 38198 h 80449"/>
                <a:gd name="connsiteX16" fmla="*/ 20169 w 63034"/>
                <a:gd name="connsiteY16" fmla="*/ 38198 h 80449"/>
                <a:gd name="connsiteX17" fmla="*/ 38179 w 63034"/>
                <a:gd name="connsiteY17" fmla="*/ 36024 h 80449"/>
                <a:gd name="connsiteX18" fmla="*/ 44390 w 63034"/>
                <a:gd name="connsiteY18" fmla="*/ 25467 h 80449"/>
                <a:gd name="connsiteX19" fmla="*/ 39111 w 63034"/>
                <a:gd name="connsiteY19" fmla="*/ 15220 h 8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034" h="80449">
                  <a:moveTo>
                    <a:pt x="44390" y="80428"/>
                  </a:moveTo>
                  <a:lnTo>
                    <a:pt x="28553" y="49376"/>
                  </a:lnTo>
                  <a:lnTo>
                    <a:pt x="14890" y="49376"/>
                  </a:lnTo>
                  <a:lnTo>
                    <a:pt x="14890" y="80428"/>
                  </a:lnTo>
                  <a:lnTo>
                    <a:pt x="-14" y="80428"/>
                  </a:lnTo>
                  <a:lnTo>
                    <a:pt x="-14" y="5"/>
                  </a:lnTo>
                  <a:lnTo>
                    <a:pt x="32900" y="5"/>
                  </a:lnTo>
                  <a:cubicBezTo>
                    <a:pt x="41253" y="-365"/>
                    <a:pt x="49299" y="3197"/>
                    <a:pt x="54637" y="9631"/>
                  </a:cubicBezTo>
                  <a:cubicBezTo>
                    <a:pt x="57913" y="14257"/>
                    <a:pt x="59651" y="19797"/>
                    <a:pt x="59605" y="25467"/>
                  </a:cubicBezTo>
                  <a:cubicBezTo>
                    <a:pt x="60015" y="28454"/>
                    <a:pt x="60015" y="31485"/>
                    <a:pt x="59605" y="34472"/>
                  </a:cubicBezTo>
                  <a:cubicBezTo>
                    <a:pt x="57105" y="40788"/>
                    <a:pt x="51836" y="45598"/>
                    <a:pt x="45321" y="47513"/>
                  </a:cubicBezTo>
                  <a:lnTo>
                    <a:pt x="63020" y="80428"/>
                  </a:lnTo>
                  <a:close/>
                  <a:moveTo>
                    <a:pt x="39111" y="15220"/>
                  </a:moveTo>
                  <a:cubicBezTo>
                    <a:pt x="35369" y="13344"/>
                    <a:pt x="31162" y="12590"/>
                    <a:pt x="27001" y="13046"/>
                  </a:cubicBezTo>
                  <a:lnTo>
                    <a:pt x="14890" y="13046"/>
                  </a:lnTo>
                  <a:lnTo>
                    <a:pt x="14890" y="38198"/>
                  </a:lnTo>
                  <a:lnTo>
                    <a:pt x="20169" y="38198"/>
                  </a:lnTo>
                  <a:cubicBezTo>
                    <a:pt x="26262" y="38931"/>
                    <a:pt x="32438" y="38186"/>
                    <a:pt x="38179" y="36024"/>
                  </a:cubicBezTo>
                  <a:cubicBezTo>
                    <a:pt x="42110" y="33994"/>
                    <a:pt x="44523" y="29889"/>
                    <a:pt x="44390" y="25467"/>
                  </a:cubicBezTo>
                  <a:cubicBezTo>
                    <a:pt x="44532" y="21365"/>
                    <a:pt x="42533" y="17487"/>
                    <a:pt x="39111" y="15220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25DA643-C033-E089-47C2-8AB37E8DFAFE}"/>
                </a:ext>
              </a:extLst>
            </p:cNvPr>
            <p:cNvSpPr/>
            <p:nvPr/>
          </p:nvSpPr>
          <p:spPr>
            <a:xfrm>
              <a:off x="11795311" y="6417751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4087B58-2360-008F-E708-FA99EAF7138F}"/>
                </a:ext>
              </a:extLst>
            </p:cNvPr>
            <p:cNvSpPr/>
            <p:nvPr/>
          </p:nvSpPr>
          <p:spPr>
            <a:xfrm>
              <a:off x="11825052" y="6415553"/>
              <a:ext cx="78166" cy="84824"/>
            </a:xfrm>
            <a:custGeom>
              <a:avLst/>
              <a:gdLst>
                <a:gd name="connsiteX0" fmla="*/ 65884 w 78166"/>
                <a:gd name="connsiteY0" fmla="*/ 73285 h 84824"/>
                <a:gd name="connsiteX1" fmla="*/ 52221 w 78166"/>
                <a:gd name="connsiteY1" fmla="*/ 82600 h 84824"/>
                <a:gd name="connsiteX2" fmla="*/ 38248 w 78166"/>
                <a:gd name="connsiteY2" fmla="*/ 84774 h 84824"/>
                <a:gd name="connsiteX3" fmla="*/ 10612 w 78166"/>
                <a:gd name="connsiteY3" fmla="*/ 72353 h 84824"/>
                <a:gd name="connsiteX4" fmla="*/ 55 w 78166"/>
                <a:gd name="connsiteY4" fmla="*/ 41302 h 84824"/>
                <a:gd name="connsiteX5" fmla="*/ 2228 w 78166"/>
                <a:gd name="connsiteY5" fmla="*/ 25776 h 84824"/>
                <a:gd name="connsiteX6" fmla="*/ 39490 w 78166"/>
                <a:gd name="connsiteY6" fmla="*/ 3 h 84824"/>
                <a:gd name="connsiteX7" fmla="*/ 68058 w 78166"/>
                <a:gd name="connsiteY7" fmla="*/ 12734 h 84824"/>
                <a:gd name="connsiteX8" fmla="*/ 77994 w 78166"/>
                <a:gd name="connsiteY8" fmla="*/ 43786 h 84824"/>
                <a:gd name="connsiteX9" fmla="*/ 66815 w 78166"/>
                <a:gd name="connsiteY9" fmla="*/ 74837 h 84824"/>
                <a:gd name="connsiteX10" fmla="*/ 57190 w 78166"/>
                <a:gd name="connsiteY10" fmla="*/ 24534 h 84824"/>
                <a:gd name="connsiteX11" fmla="*/ 38559 w 78166"/>
                <a:gd name="connsiteY11" fmla="*/ 13976 h 84824"/>
                <a:gd name="connsiteX12" fmla="*/ 28312 w 78166"/>
                <a:gd name="connsiteY12" fmla="*/ 16150 h 84824"/>
                <a:gd name="connsiteX13" fmla="*/ 15581 w 78166"/>
                <a:gd name="connsiteY13" fmla="*/ 41923 h 84824"/>
                <a:gd name="connsiteX14" fmla="*/ 26759 w 78166"/>
                <a:gd name="connsiteY14" fmla="*/ 67385 h 84824"/>
                <a:gd name="connsiteX15" fmla="*/ 38559 w 78166"/>
                <a:gd name="connsiteY15" fmla="*/ 70801 h 84824"/>
                <a:gd name="connsiteX16" fmla="*/ 47874 w 78166"/>
                <a:gd name="connsiteY16" fmla="*/ 68627 h 84824"/>
                <a:gd name="connsiteX17" fmla="*/ 61847 w 78166"/>
                <a:gd name="connsiteY17" fmla="*/ 44096 h 84824"/>
                <a:gd name="connsiteX18" fmla="*/ 57190 w 78166"/>
                <a:gd name="connsiteY18" fmla="*/ 24534 h 8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166" h="84824">
                  <a:moveTo>
                    <a:pt x="65884" y="73285"/>
                  </a:moveTo>
                  <a:cubicBezTo>
                    <a:pt x="62034" y="77312"/>
                    <a:pt x="57379" y="80489"/>
                    <a:pt x="52221" y="82600"/>
                  </a:cubicBezTo>
                  <a:cubicBezTo>
                    <a:pt x="47691" y="83988"/>
                    <a:pt x="42987" y="84718"/>
                    <a:pt x="38248" y="84774"/>
                  </a:cubicBezTo>
                  <a:cubicBezTo>
                    <a:pt x="27594" y="85218"/>
                    <a:pt x="17354" y="80616"/>
                    <a:pt x="10612" y="72353"/>
                  </a:cubicBezTo>
                  <a:cubicBezTo>
                    <a:pt x="3203" y="63761"/>
                    <a:pt x="-582" y="52629"/>
                    <a:pt x="55" y="41302"/>
                  </a:cubicBezTo>
                  <a:cubicBezTo>
                    <a:pt x="-48" y="36045"/>
                    <a:pt x="688" y="30803"/>
                    <a:pt x="2228" y="25776"/>
                  </a:cubicBezTo>
                  <a:cubicBezTo>
                    <a:pt x="7578" y="9887"/>
                    <a:pt x="22735" y="-599"/>
                    <a:pt x="39490" y="3"/>
                  </a:cubicBezTo>
                  <a:cubicBezTo>
                    <a:pt x="50420" y="-149"/>
                    <a:pt x="60863" y="4506"/>
                    <a:pt x="68058" y="12734"/>
                  </a:cubicBezTo>
                  <a:cubicBezTo>
                    <a:pt x="75392" y="21339"/>
                    <a:pt x="78972" y="32523"/>
                    <a:pt x="77994" y="43786"/>
                  </a:cubicBezTo>
                  <a:cubicBezTo>
                    <a:pt x="78271" y="55169"/>
                    <a:pt x="74283" y="66242"/>
                    <a:pt x="66815" y="74837"/>
                  </a:cubicBezTo>
                  <a:close/>
                  <a:moveTo>
                    <a:pt x="57190" y="24534"/>
                  </a:moveTo>
                  <a:cubicBezTo>
                    <a:pt x="53358" y="17892"/>
                    <a:pt x="46225" y="13852"/>
                    <a:pt x="38559" y="13976"/>
                  </a:cubicBezTo>
                  <a:cubicBezTo>
                    <a:pt x="35034" y="14017"/>
                    <a:pt x="31550" y="14756"/>
                    <a:pt x="28312" y="16150"/>
                  </a:cubicBezTo>
                  <a:cubicBezTo>
                    <a:pt x="19527" y="21634"/>
                    <a:pt x="14596" y="31613"/>
                    <a:pt x="15581" y="41923"/>
                  </a:cubicBezTo>
                  <a:cubicBezTo>
                    <a:pt x="15087" y="51698"/>
                    <a:pt x="19229" y="61134"/>
                    <a:pt x="26759" y="67385"/>
                  </a:cubicBezTo>
                  <a:cubicBezTo>
                    <a:pt x="30308" y="69574"/>
                    <a:pt x="34388" y="70754"/>
                    <a:pt x="38559" y="70801"/>
                  </a:cubicBezTo>
                  <a:cubicBezTo>
                    <a:pt x="41785" y="70757"/>
                    <a:pt x="44962" y="70015"/>
                    <a:pt x="47874" y="68627"/>
                  </a:cubicBezTo>
                  <a:cubicBezTo>
                    <a:pt x="57177" y="64149"/>
                    <a:pt x="62739" y="54384"/>
                    <a:pt x="61847" y="44096"/>
                  </a:cubicBezTo>
                  <a:cubicBezTo>
                    <a:pt x="62353" y="37249"/>
                    <a:pt x="60726" y="30418"/>
                    <a:pt x="57190" y="2453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9922A38-7DF9-D5EC-4A20-85735758A045}"/>
                </a:ext>
              </a:extLst>
            </p:cNvPr>
            <p:cNvSpPr/>
            <p:nvPr/>
          </p:nvSpPr>
          <p:spPr>
            <a:xfrm>
              <a:off x="11069326" y="6546686"/>
              <a:ext cx="68184" cy="81060"/>
            </a:xfrm>
            <a:custGeom>
              <a:avLst/>
              <a:gdLst>
                <a:gd name="connsiteX0" fmla="*/ 45321 w 68184"/>
                <a:gd name="connsiteY0" fmla="*/ 78779 h 81060"/>
                <a:gd name="connsiteX1" fmla="*/ 25448 w 68184"/>
                <a:gd name="connsiteY1" fmla="*/ 80952 h 81060"/>
                <a:gd name="connsiteX2" fmla="*/ -14 w 68184"/>
                <a:gd name="connsiteY2" fmla="*/ 80952 h 81060"/>
                <a:gd name="connsiteX3" fmla="*/ -14 w 68184"/>
                <a:gd name="connsiteY3" fmla="*/ 218 h 81060"/>
                <a:gd name="connsiteX4" fmla="*/ 28553 w 68184"/>
                <a:gd name="connsiteY4" fmla="*/ 218 h 81060"/>
                <a:gd name="connsiteX5" fmla="*/ 40353 w 68184"/>
                <a:gd name="connsiteY5" fmla="*/ 218 h 81060"/>
                <a:gd name="connsiteX6" fmla="*/ 59605 w 68184"/>
                <a:gd name="connsiteY6" fmla="*/ 12328 h 81060"/>
                <a:gd name="connsiteX7" fmla="*/ 67989 w 68184"/>
                <a:gd name="connsiteY7" fmla="*/ 40275 h 81060"/>
                <a:gd name="connsiteX8" fmla="*/ 45321 w 68184"/>
                <a:gd name="connsiteY8" fmla="*/ 77847 h 81060"/>
                <a:gd name="connsiteX9" fmla="*/ 45321 w 68184"/>
                <a:gd name="connsiteY9" fmla="*/ 19160 h 81060"/>
                <a:gd name="connsiteX10" fmla="*/ 36937 w 68184"/>
                <a:gd name="connsiteY10" fmla="*/ 14812 h 81060"/>
                <a:gd name="connsiteX11" fmla="*/ 23896 w 68184"/>
                <a:gd name="connsiteY11" fmla="*/ 14812 h 81060"/>
                <a:gd name="connsiteX12" fmla="*/ 15822 w 68184"/>
                <a:gd name="connsiteY12" fmla="*/ 14812 h 81060"/>
                <a:gd name="connsiteX13" fmla="*/ 15822 w 68184"/>
                <a:gd name="connsiteY13" fmla="*/ 68221 h 81060"/>
                <a:gd name="connsiteX14" fmla="*/ 18927 w 68184"/>
                <a:gd name="connsiteY14" fmla="*/ 68221 h 81060"/>
                <a:gd name="connsiteX15" fmla="*/ 35385 w 68184"/>
                <a:gd name="connsiteY15" fmla="*/ 68221 h 81060"/>
                <a:gd name="connsiteX16" fmla="*/ 47184 w 68184"/>
                <a:gd name="connsiteY16" fmla="*/ 62011 h 81060"/>
                <a:gd name="connsiteX17" fmla="*/ 52152 w 68184"/>
                <a:gd name="connsiteY17" fmla="*/ 42759 h 81060"/>
                <a:gd name="connsiteX18" fmla="*/ 44390 w 68184"/>
                <a:gd name="connsiteY18" fmla="*/ 19160 h 8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184" h="81060">
                  <a:moveTo>
                    <a:pt x="45321" y="78779"/>
                  </a:moveTo>
                  <a:cubicBezTo>
                    <a:pt x="38856" y="80570"/>
                    <a:pt x="32146" y="81306"/>
                    <a:pt x="25448" y="80952"/>
                  </a:cubicBezTo>
                  <a:lnTo>
                    <a:pt x="-14" y="80952"/>
                  </a:lnTo>
                  <a:lnTo>
                    <a:pt x="-14" y="218"/>
                  </a:lnTo>
                  <a:lnTo>
                    <a:pt x="28553" y="218"/>
                  </a:lnTo>
                  <a:cubicBezTo>
                    <a:pt x="32481" y="-102"/>
                    <a:pt x="36425" y="-102"/>
                    <a:pt x="40353" y="218"/>
                  </a:cubicBezTo>
                  <a:cubicBezTo>
                    <a:pt x="48069" y="1674"/>
                    <a:pt x="54950" y="6003"/>
                    <a:pt x="59605" y="12328"/>
                  </a:cubicBezTo>
                  <a:cubicBezTo>
                    <a:pt x="65489" y="20423"/>
                    <a:pt x="68445" y="30279"/>
                    <a:pt x="67989" y="40275"/>
                  </a:cubicBezTo>
                  <a:cubicBezTo>
                    <a:pt x="69597" y="56440"/>
                    <a:pt x="60369" y="71733"/>
                    <a:pt x="45321" y="77847"/>
                  </a:cubicBezTo>
                  <a:close/>
                  <a:moveTo>
                    <a:pt x="45321" y="19160"/>
                  </a:moveTo>
                  <a:cubicBezTo>
                    <a:pt x="42868" y="17129"/>
                    <a:pt x="40008" y="15648"/>
                    <a:pt x="36937" y="14812"/>
                  </a:cubicBezTo>
                  <a:cubicBezTo>
                    <a:pt x="32612" y="14219"/>
                    <a:pt x="28224" y="14219"/>
                    <a:pt x="23896" y="14812"/>
                  </a:cubicBezTo>
                  <a:lnTo>
                    <a:pt x="15822" y="14812"/>
                  </a:lnTo>
                  <a:lnTo>
                    <a:pt x="15822" y="68221"/>
                  </a:lnTo>
                  <a:lnTo>
                    <a:pt x="18927" y="68221"/>
                  </a:lnTo>
                  <a:cubicBezTo>
                    <a:pt x="24405" y="68628"/>
                    <a:pt x="29907" y="68628"/>
                    <a:pt x="35385" y="68221"/>
                  </a:cubicBezTo>
                  <a:cubicBezTo>
                    <a:pt x="39968" y="67737"/>
                    <a:pt x="44191" y="65513"/>
                    <a:pt x="47184" y="62011"/>
                  </a:cubicBezTo>
                  <a:cubicBezTo>
                    <a:pt x="50569" y="56167"/>
                    <a:pt x="52286" y="49509"/>
                    <a:pt x="52152" y="42759"/>
                  </a:cubicBezTo>
                  <a:cubicBezTo>
                    <a:pt x="53444" y="34108"/>
                    <a:pt x="50566" y="25354"/>
                    <a:pt x="44390" y="19160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65DE3E0-A259-5BA0-7F39-B45C3D9C8111}"/>
                </a:ext>
              </a:extLst>
            </p:cNvPr>
            <p:cNvSpPr/>
            <p:nvPr/>
          </p:nvSpPr>
          <p:spPr>
            <a:xfrm>
              <a:off x="11150681" y="6547236"/>
              <a:ext cx="59929" cy="80423"/>
            </a:xfrm>
            <a:custGeom>
              <a:avLst/>
              <a:gdLst>
                <a:gd name="connsiteX0" fmla="*/ 0 w 59929"/>
                <a:gd name="connsiteY0" fmla="*/ 80423 h 80423"/>
                <a:gd name="connsiteX1" fmla="*/ 0 w 59929"/>
                <a:gd name="connsiteY1" fmla="*/ 0 h 80423"/>
                <a:gd name="connsiteX2" fmla="*/ 57135 w 59929"/>
                <a:gd name="connsiteY2" fmla="*/ 0 h 80423"/>
                <a:gd name="connsiteX3" fmla="*/ 57135 w 59929"/>
                <a:gd name="connsiteY3" fmla="*/ 13352 h 80423"/>
                <a:gd name="connsiteX4" fmla="*/ 14594 w 59929"/>
                <a:gd name="connsiteY4" fmla="*/ 13352 h 80423"/>
                <a:gd name="connsiteX5" fmla="*/ 14594 w 59929"/>
                <a:gd name="connsiteY5" fmla="*/ 32294 h 80423"/>
                <a:gd name="connsiteX6" fmla="*/ 53719 w 59929"/>
                <a:gd name="connsiteY6" fmla="*/ 32294 h 80423"/>
                <a:gd name="connsiteX7" fmla="*/ 53719 w 59929"/>
                <a:gd name="connsiteY7" fmla="*/ 45335 h 80423"/>
                <a:gd name="connsiteX8" fmla="*/ 14594 w 59929"/>
                <a:gd name="connsiteY8" fmla="*/ 45335 h 80423"/>
                <a:gd name="connsiteX9" fmla="*/ 14594 w 59929"/>
                <a:gd name="connsiteY9" fmla="*/ 66761 h 80423"/>
                <a:gd name="connsiteX10" fmla="*/ 59929 w 59929"/>
                <a:gd name="connsiteY10" fmla="*/ 66761 h 80423"/>
                <a:gd name="connsiteX11" fmla="*/ 59929 w 59929"/>
                <a:gd name="connsiteY11" fmla="*/ 80423 h 80423"/>
                <a:gd name="connsiteX12" fmla="*/ 0 w 59929"/>
                <a:gd name="connsiteY12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929" h="80423">
                  <a:moveTo>
                    <a:pt x="0" y="80423"/>
                  </a:moveTo>
                  <a:lnTo>
                    <a:pt x="0" y="0"/>
                  </a:lnTo>
                  <a:lnTo>
                    <a:pt x="57135" y="0"/>
                  </a:lnTo>
                  <a:lnTo>
                    <a:pt x="57135" y="13352"/>
                  </a:lnTo>
                  <a:lnTo>
                    <a:pt x="14594" y="13352"/>
                  </a:lnTo>
                  <a:lnTo>
                    <a:pt x="14594" y="32294"/>
                  </a:lnTo>
                  <a:lnTo>
                    <a:pt x="53719" y="32294"/>
                  </a:lnTo>
                  <a:lnTo>
                    <a:pt x="53719" y="45335"/>
                  </a:lnTo>
                  <a:lnTo>
                    <a:pt x="14594" y="45335"/>
                  </a:lnTo>
                  <a:lnTo>
                    <a:pt x="14594" y="66761"/>
                  </a:lnTo>
                  <a:lnTo>
                    <a:pt x="59929" y="66761"/>
                  </a:lnTo>
                  <a:lnTo>
                    <a:pt x="59929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79C532D-D4A8-17EB-3094-785B06612D6F}"/>
                </a:ext>
              </a:extLst>
            </p:cNvPr>
            <p:cNvSpPr/>
            <p:nvPr/>
          </p:nvSpPr>
          <p:spPr>
            <a:xfrm>
              <a:off x="11255325" y="6547236"/>
              <a:ext cx="46887" cy="80423"/>
            </a:xfrm>
            <a:custGeom>
              <a:avLst/>
              <a:gdLst>
                <a:gd name="connsiteX0" fmla="*/ 0 w 46887"/>
                <a:gd name="connsiteY0" fmla="*/ 80423 h 80423"/>
                <a:gd name="connsiteX1" fmla="*/ 0 w 46887"/>
                <a:gd name="connsiteY1" fmla="*/ 0 h 80423"/>
                <a:gd name="connsiteX2" fmla="*/ 14905 w 46887"/>
                <a:gd name="connsiteY2" fmla="*/ 0 h 80423"/>
                <a:gd name="connsiteX3" fmla="*/ 14905 w 46887"/>
                <a:gd name="connsiteY3" fmla="*/ 66761 h 80423"/>
                <a:gd name="connsiteX4" fmla="*/ 46888 w 46887"/>
                <a:gd name="connsiteY4" fmla="*/ 66761 h 80423"/>
                <a:gd name="connsiteX5" fmla="*/ 46888 w 46887"/>
                <a:gd name="connsiteY5" fmla="*/ 80423 h 80423"/>
                <a:gd name="connsiteX6" fmla="*/ 0 w 46887"/>
                <a:gd name="connsiteY6" fmla="*/ 80423 h 80423"/>
                <a:gd name="connsiteX7" fmla="*/ 0 w 46887"/>
                <a:gd name="connsiteY7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87" h="80423">
                  <a:moveTo>
                    <a:pt x="0" y="80423"/>
                  </a:moveTo>
                  <a:lnTo>
                    <a:pt x="0" y="0"/>
                  </a:lnTo>
                  <a:lnTo>
                    <a:pt x="14905" y="0"/>
                  </a:lnTo>
                  <a:lnTo>
                    <a:pt x="14905" y="66761"/>
                  </a:lnTo>
                  <a:lnTo>
                    <a:pt x="46888" y="66761"/>
                  </a:lnTo>
                  <a:lnTo>
                    <a:pt x="46888" y="80423"/>
                  </a:lnTo>
                  <a:lnTo>
                    <a:pt x="0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520F6EF-3356-176F-FDEE-D0D4A8030318}"/>
                </a:ext>
              </a:extLst>
            </p:cNvPr>
            <p:cNvSpPr/>
            <p:nvPr/>
          </p:nvSpPr>
          <p:spPr>
            <a:xfrm>
              <a:off x="11314323" y="6547236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82D6839-237A-8971-192D-D8DE8D8A52F7}"/>
                </a:ext>
              </a:extLst>
            </p:cNvPr>
            <p:cNvSpPr/>
            <p:nvPr/>
          </p:nvSpPr>
          <p:spPr>
            <a:xfrm>
              <a:off x="11341648" y="6545212"/>
              <a:ext cx="69582" cy="84347"/>
            </a:xfrm>
            <a:custGeom>
              <a:avLst/>
              <a:gdLst>
                <a:gd name="connsiteX0" fmla="*/ 61157 w 69582"/>
                <a:gd name="connsiteY0" fmla="*/ 75905 h 84347"/>
                <a:gd name="connsiteX1" fmla="*/ 34763 w 69582"/>
                <a:gd name="connsiteY1" fmla="*/ 84289 h 84347"/>
                <a:gd name="connsiteX2" fmla="*/ 3712 w 69582"/>
                <a:gd name="connsiteY2" fmla="*/ 72490 h 84347"/>
                <a:gd name="connsiteX3" fmla="*/ -14 w 69582"/>
                <a:gd name="connsiteY3" fmla="*/ 67211 h 84347"/>
                <a:gd name="connsiteX4" fmla="*/ 12717 w 69582"/>
                <a:gd name="connsiteY4" fmla="*/ 58206 h 84347"/>
                <a:gd name="connsiteX5" fmla="*/ 37558 w 69582"/>
                <a:gd name="connsiteY5" fmla="*/ 70316 h 84347"/>
                <a:gd name="connsiteX6" fmla="*/ 43458 w 69582"/>
                <a:gd name="connsiteY6" fmla="*/ 70316 h 84347"/>
                <a:gd name="connsiteX7" fmla="*/ 53084 w 69582"/>
                <a:gd name="connsiteY7" fmla="*/ 60069 h 84347"/>
                <a:gd name="connsiteX8" fmla="*/ 53084 w 69582"/>
                <a:gd name="connsiteY8" fmla="*/ 55411 h 84347"/>
                <a:gd name="connsiteX9" fmla="*/ 39111 w 69582"/>
                <a:gd name="connsiteY9" fmla="*/ 49822 h 84347"/>
                <a:gd name="connsiteX10" fmla="*/ 29485 w 69582"/>
                <a:gd name="connsiteY10" fmla="*/ 47649 h 84347"/>
                <a:gd name="connsiteX11" fmla="*/ 17375 w 69582"/>
                <a:gd name="connsiteY11" fmla="*/ 43922 h 84347"/>
                <a:gd name="connsiteX12" fmla="*/ 5885 w 69582"/>
                <a:gd name="connsiteY12" fmla="*/ 24981 h 84347"/>
                <a:gd name="connsiteX13" fmla="*/ 8991 w 69582"/>
                <a:gd name="connsiteY13" fmla="*/ 13181 h 84347"/>
                <a:gd name="connsiteX14" fmla="*/ 37558 w 69582"/>
                <a:gd name="connsiteY14" fmla="*/ 140 h 84347"/>
                <a:gd name="connsiteX15" fmla="*/ 68610 w 69582"/>
                <a:gd name="connsiteY15" fmla="*/ 16286 h 84347"/>
                <a:gd name="connsiteX16" fmla="*/ 56189 w 69582"/>
                <a:gd name="connsiteY16" fmla="*/ 25602 h 84347"/>
                <a:gd name="connsiteX17" fmla="*/ 35385 w 69582"/>
                <a:gd name="connsiteY17" fmla="*/ 13492 h 84347"/>
                <a:gd name="connsiteX18" fmla="*/ 21101 w 69582"/>
                <a:gd name="connsiteY18" fmla="*/ 19702 h 84347"/>
                <a:gd name="connsiteX19" fmla="*/ 21101 w 69582"/>
                <a:gd name="connsiteY19" fmla="*/ 27155 h 84347"/>
                <a:gd name="connsiteX20" fmla="*/ 35074 w 69582"/>
                <a:gd name="connsiteY20" fmla="*/ 33054 h 84347"/>
                <a:gd name="connsiteX21" fmla="*/ 43458 w 69582"/>
                <a:gd name="connsiteY21" fmla="*/ 34917 h 84347"/>
                <a:gd name="connsiteX22" fmla="*/ 64883 w 69582"/>
                <a:gd name="connsiteY22" fmla="*/ 45164 h 84347"/>
                <a:gd name="connsiteX23" fmla="*/ 69541 w 69582"/>
                <a:gd name="connsiteY23" fmla="*/ 58517 h 84347"/>
                <a:gd name="connsiteX24" fmla="*/ 61468 w 69582"/>
                <a:gd name="connsiteY24" fmla="*/ 76216 h 8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582" h="84347">
                  <a:moveTo>
                    <a:pt x="61157" y="75905"/>
                  </a:moveTo>
                  <a:cubicBezTo>
                    <a:pt x="53624" y="81725"/>
                    <a:pt x="44275" y="84693"/>
                    <a:pt x="34763" y="84289"/>
                  </a:cubicBezTo>
                  <a:cubicBezTo>
                    <a:pt x="23265" y="84587"/>
                    <a:pt x="12111" y="80349"/>
                    <a:pt x="3712" y="72490"/>
                  </a:cubicBezTo>
                  <a:cubicBezTo>
                    <a:pt x="2290" y="70866"/>
                    <a:pt x="1041" y="69096"/>
                    <a:pt x="-14" y="67211"/>
                  </a:cubicBezTo>
                  <a:lnTo>
                    <a:pt x="12717" y="58206"/>
                  </a:lnTo>
                  <a:cubicBezTo>
                    <a:pt x="18101" y="66547"/>
                    <a:pt x="27671" y="71210"/>
                    <a:pt x="37558" y="70316"/>
                  </a:cubicBezTo>
                  <a:lnTo>
                    <a:pt x="43458" y="70316"/>
                  </a:lnTo>
                  <a:cubicBezTo>
                    <a:pt x="45321" y="70316"/>
                    <a:pt x="53084" y="67832"/>
                    <a:pt x="53084" y="60069"/>
                  </a:cubicBezTo>
                  <a:cubicBezTo>
                    <a:pt x="53606" y="58560"/>
                    <a:pt x="53606" y="56921"/>
                    <a:pt x="53084" y="55411"/>
                  </a:cubicBezTo>
                  <a:cubicBezTo>
                    <a:pt x="50600" y="51685"/>
                    <a:pt x="43147" y="50754"/>
                    <a:pt x="39111" y="49822"/>
                  </a:cubicBezTo>
                  <a:lnTo>
                    <a:pt x="29485" y="47649"/>
                  </a:lnTo>
                  <a:cubicBezTo>
                    <a:pt x="25318" y="46882"/>
                    <a:pt x="21253" y="45630"/>
                    <a:pt x="17375" y="43922"/>
                  </a:cubicBezTo>
                  <a:cubicBezTo>
                    <a:pt x="10223" y="40342"/>
                    <a:pt x="5755" y="32980"/>
                    <a:pt x="5885" y="24981"/>
                  </a:cubicBezTo>
                  <a:cubicBezTo>
                    <a:pt x="5960" y="20857"/>
                    <a:pt x="7025" y="16808"/>
                    <a:pt x="8991" y="13181"/>
                  </a:cubicBezTo>
                  <a:cubicBezTo>
                    <a:pt x="15452" y="3984"/>
                    <a:pt x="26377" y="-1003"/>
                    <a:pt x="37558" y="140"/>
                  </a:cubicBezTo>
                  <a:cubicBezTo>
                    <a:pt x="49935" y="78"/>
                    <a:pt x="61552" y="6117"/>
                    <a:pt x="68610" y="16286"/>
                  </a:cubicBezTo>
                  <a:lnTo>
                    <a:pt x="56189" y="25602"/>
                  </a:lnTo>
                  <a:cubicBezTo>
                    <a:pt x="52093" y="17966"/>
                    <a:pt x="44048" y="13284"/>
                    <a:pt x="35385" y="13492"/>
                  </a:cubicBezTo>
                  <a:cubicBezTo>
                    <a:pt x="35385" y="13492"/>
                    <a:pt x="24516" y="13492"/>
                    <a:pt x="21101" y="19702"/>
                  </a:cubicBezTo>
                  <a:cubicBezTo>
                    <a:pt x="19887" y="22037"/>
                    <a:pt x="19887" y="24820"/>
                    <a:pt x="21101" y="27155"/>
                  </a:cubicBezTo>
                  <a:cubicBezTo>
                    <a:pt x="22964" y="30260"/>
                    <a:pt x="27622" y="31502"/>
                    <a:pt x="35074" y="33054"/>
                  </a:cubicBezTo>
                  <a:lnTo>
                    <a:pt x="43458" y="34917"/>
                  </a:lnTo>
                  <a:cubicBezTo>
                    <a:pt x="51500" y="35989"/>
                    <a:pt x="58999" y="39575"/>
                    <a:pt x="64883" y="45164"/>
                  </a:cubicBezTo>
                  <a:cubicBezTo>
                    <a:pt x="68131" y="48832"/>
                    <a:pt x="69805" y="53626"/>
                    <a:pt x="69541" y="58517"/>
                  </a:cubicBezTo>
                  <a:cubicBezTo>
                    <a:pt x="69839" y="65370"/>
                    <a:pt x="66836" y="71950"/>
                    <a:pt x="61468" y="76216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C1CEC6B-B7F8-01A2-42D6-6F2C36600282}"/>
                </a:ext>
              </a:extLst>
            </p:cNvPr>
            <p:cNvSpPr/>
            <p:nvPr/>
          </p:nvSpPr>
          <p:spPr>
            <a:xfrm>
              <a:off x="11424556" y="6546925"/>
              <a:ext cx="64300" cy="80960"/>
            </a:xfrm>
            <a:custGeom>
              <a:avLst/>
              <a:gdLst>
                <a:gd name="connsiteX0" fmla="*/ 53084 w 64300"/>
                <a:gd name="connsiteY0" fmla="*/ 76986 h 80960"/>
                <a:gd name="connsiteX1" fmla="*/ 31037 w 64300"/>
                <a:gd name="connsiteY1" fmla="*/ 80712 h 80960"/>
                <a:gd name="connsiteX2" fmla="*/ -14 w 64300"/>
                <a:gd name="connsiteY2" fmla="*/ 80712 h 80960"/>
                <a:gd name="connsiteX3" fmla="*/ -14 w 64300"/>
                <a:gd name="connsiteY3" fmla="*/ -22 h 80960"/>
                <a:gd name="connsiteX4" fmla="*/ 40974 w 64300"/>
                <a:gd name="connsiteY4" fmla="*/ -22 h 80960"/>
                <a:gd name="connsiteX5" fmla="*/ 55258 w 64300"/>
                <a:gd name="connsiteY5" fmla="*/ 6499 h 80960"/>
                <a:gd name="connsiteX6" fmla="*/ 60536 w 64300"/>
                <a:gd name="connsiteY6" fmla="*/ 19541 h 80960"/>
                <a:gd name="connsiteX7" fmla="*/ 53084 w 64300"/>
                <a:gd name="connsiteY7" fmla="*/ 33825 h 80960"/>
                <a:gd name="connsiteX8" fmla="*/ 47184 w 64300"/>
                <a:gd name="connsiteY8" fmla="*/ 35998 h 80960"/>
                <a:gd name="connsiteX9" fmla="*/ 53084 w 64300"/>
                <a:gd name="connsiteY9" fmla="*/ 38172 h 80960"/>
                <a:gd name="connsiteX10" fmla="*/ 64263 w 64300"/>
                <a:gd name="connsiteY10" fmla="*/ 57424 h 80960"/>
                <a:gd name="connsiteX11" fmla="*/ 53705 w 64300"/>
                <a:gd name="connsiteY11" fmla="*/ 76676 h 80960"/>
                <a:gd name="connsiteX12" fmla="*/ 42216 w 64300"/>
                <a:gd name="connsiteY12" fmla="*/ 16746 h 80960"/>
                <a:gd name="connsiteX13" fmla="*/ 26069 w 64300"/>
                <a:gd name="connsiteY13" fmla="*/ 12399 h 80960"/>
                <a:gd name="connsiteX14" fmla="*/ 14270 w 64300"/>
                <a:gd name="connsiteY14" fmla="*/ 12399 h 80960"/>
                <a:gd name="connsiteX15" fmla="*/ 14270 w 64300"/>
                <a:gd name="connsiteY15" fmla="*/ 32582 h 80960"/>
                <a:gd name="connsiteX16" fmla="*/ 31658 w 64300"/>
                <a:gd name="connsiteY16" fmla="*/ 32582 h 80960"/>
                <a:gd name="connsiteX17" fmla="*/ 41905 w 64300"/>
                <a:gd name="connsiteY17" fmla="*/ 28856 h 80960"/>
                <a:gd name="connsiteX18" fmla="*/ 44390 w 64300"/>
                <a:gd name="connsiteY18" fmla="*/ 22646 h 80960"/>
                <a:gd name="connsiteX19" fmla="*/ 42216 w 64300"/>
                <a:gd name="connsiteY19" fmla="*/ 17057 h 80960"/>
                <a:gd name="connsiteX20" fmla="*/ 42216 w 64300"/>
                <a:gd name="connsiteY20" fmla="*/ 45624 h 80960"/>
                <a:gd name="connsiteX21" fmla="*/ 23274 w 64300"/>
                <a:gd name="connsiteY21" fmla="*/ 43761 h 80960"/>
                <a:gd name="connsiteX22" fmla="*/ 14890 w 64300"/>
                <a:gd name="connsiteY22" fmla="*/ 43761 h 80960"/>
                <a:gd name="connsiteX23" fmla="*/ 14890 w 64300"/>
                <a:gd name="connsiteY23" fmla="*/ 67671 h 80960"/>
                <a:gd name="connsiteX24" fmla="*/ 31658 w 64300"/>
                <a:gd name="connsiteY24" fmla="*/ 67671 h 80960"/>
                <a:gd name="connsiteX25" fmla="*/ 46253 w 64300"/>
                <a:gd name="connsiteY25" fmla="*/ 63324 h 80960"/>
                <a:gd name="connsiteX26" fmla="*/ 48737 w 64300"/>
                <a:gd name="connsiteY26" fmla="*/ 56492 h 80960"/>
                <a:gd name="connsiteX27" fmla="*/ 42216 w 64300"/>
                <a:gd name="connsiteY27" fmla="*/ 45624 h 8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300" h="80960">
                  <a:moveTo>
                    <a:pt x="53084" y="76986"/>
                  </a:moveTo>
                  <a:cubicBezTo>
                    <a:pt x="46212" y="80216"/>
                    <a:pt x="38589" y="81504"/>
                    <a:pt x="31037" y="80712"/>
                  </a:cubicBezTo>
                  <a:lnTo>
                    <a:pt x="-14" y="80712"/>
                  </a:lnTo>
                  <a:lnTo>
                    <a:pt x="-14" y="-22"/>
                  </a:lnTo>
                  <a:lnTo>
                    <a:pt x="40974" y="-22"/>
                  </a:lnTo>
                  <a:cubicBezTo>
                    <a:pt x="46374" y="326"/>
                    <a:pt x="51457" y="2646"/>
                    <a:pt x="55258" y="6499"/>
                  </a:cubicBezTo>
                  <a:cubicBezTo>
                    <a:pt x="58682" y="9971"/>
                    <a:pt x="60583" y="14666"/>
                    <a:pt x="60536" y="19541"/>
                  </a:cubicBezTo>
                  <a:cubicBezTo>
                    <a:pt x="60651" y="25260"/>
                    <a:pt x="57841" y="30648"/>
                    <a:pt x="53084" y="33825"/>
                  </a:cubicBezTo>
                  <a:cubicBezTo>
                    <a:pt x="51314" y="34998"/>
                    <a:pt x="49293" y="35743"/>
                    <a:pt x="47184" y="35998"/>
                  </a:cubicBezTo>
                  <a:cubicBezTo>
                    <a:pt x="49209" y="36554"/>
                    <a:pt x="51183" y="37284"/>
                    <a:pt x="53084" y="38172"/>
                  </a:cubicBezTo>
                  <a:cubicBezTo>
                    <a:pt x="60275" y="41830"/>
                    <a:pt x="64651" y="49366"/>
                    <a:pt x="64263" y="57424"/>
                  </a:cubicBezTo>
                  <a:cubicBezTo>
                    <a:pt x="64620" y="65311"/>
                    <a:pt x="60545" y="72735"/>
                    <a:pt x="53705" y="76676"/>
                  </a:cubicBezTo>
                  <a:close/>
                  <a:moveTo>
                    <a:pt x="42216" y="16746"/>
                  </a:moveTo>
                  <a:cubicBezTo>
                    <a:pt x="38490" y="11778"/>
                    <a:pt x="31348" y="12399"/>
                    <a:pt x="26069" y="12399"/>
                  </a:cubicBezTo>
                  <a:lnTo>
                    <a:pt x="14270" y="12399"/>
                  </a:lnTo>
                  <a:lnTo>
                    <a:pt x="14270" y="32582"/>
                  </a:lnTo>
                  <a:lnTo>
                    <a:pt x="31658" y="32582"/>
                  </a:lnTo>
                  <a:cubicBezTo>
                    <a:pt x="35437" y="32778"/>
                    <a:pt x="39135" y="31434"/>
                    <a:pt x="41905" y="28856"/>
                  </a:cubicBezTo>
                  <a:cubicBezTo>
                    <a:pt x="43449" y="27148"/>
                    <a:pt x="44331" y="24947"/>
                    <a:pt x="44390" y="22646"/>
                  </a:cubicBezTo>
                  <a:cubicBezTo>
                    <a:pt x="44324" y="20590"/>
                    <a:pt x="43557" y="18616"/>
                    <a:pt x="42216" y="17057"/>
                  </a:cubicBezTo>
                  <a:close/>
                  <a:moveTo>
                    <a:pt x="42216" y="45624"/>
                  </a:moveTo>
                  <a:cubicBezTo>
                    <a:pt x="36086" y="43758"/>
                    <a:pt x="29649" y="43124"/>
                    <a:pt x="23274" y="43761"/>
                  </a:cubicBezTo>
                  <a:lnTo>
                    <a:pt x="14890" y="43761"/>
                  </a:lnTo>
                  <a:lnTo>
                    <a:pt x="14890" y="67671"/>
                  </a:lnTo>
                  <a:lnTo>
                    <a:pt x="31658" y="67671"/>
                  </a:lnTo>
                  <a:cubicBezTo>
                    <a:pt x="36937" y="68643"/>
                    <a:pt x="42365" y="67025"/>
                    <a:pt x="46253" y="63324"/>
                  </a:cubicBezTo>
                  <a:cubicBezTo>
                    <a:pt x="47973" y="61476"/>
                    <a:pt x="48867" y="59010"/>
                    <a:pt x="48737" y="56492"/>
                  </a:cubicBezTo>
                  <a:cubicBezTo>
                    <a:pt x="48858" y="51912"/>
                    <a:pt x="46315" y="47674"/>
                    <a:pt x="42216" y="456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A162-4220-ED76-7B0C-FBC81034B6AF}"/>
                </a:ext>
              </a:extLst>
            </p:cNvPr>
            <p:cNvSpPr/>
            <p:nvPr/>
          </p:nvSpPr>
          <p:spPr>
            <a:xfrm>
              <a:off x="11498693" y="6543757"/>
              <a:ext cx="77534" cy="85783"/>
            </a:xfrm>
            <a:custGeom>
              <a:avLst/>
              <a:gdLst>
                <a:gd name="connsiteX0" fmla="*/ 66202 w 77534"/>
                <a:gd name="connsiteY0" fmla="*/ 74255 h 85783"/>
                <a:gd name="connsiteX1" fmla="*/ 52539 w 77534"/>
                <a:gd name="connsiteY1" fmla="*/ 83570 h 85783"/>
                <a:gd name="connsiteX2" fmla="*/ 38255 w 77534"/>
                <a:gd name="connsiteY2" fmla="*/ 85744 h 85783"/>
                <a:gd name="connsiteX3" fmla="*/ 10619 w 77534"/>
                <a:gd name="connsiteY3" fmla="*/ 73323 h 85783"/>
                <a:gd name="connsiteX4" fmla="*/ 62 w 77534"/>
                <a:gd name="connsiteY4" fmla="*/ 42272 h 85783"/>
                <a:gd name="connsiteX5" fmla="*/ 2546 w 77534"/>
                <a:gd name="connsiteY5" fmla="*/ 26746 h 85783"/>
                <a:gd name="connsiteX6" fmla="*/ 49884 w 77534"/>
                <a:gd name="connsiteY6" fmla="*/ 1659 h 85783"/>
                <a:gd name="connsiteX7" fmla="*/ 67133 w 77534"/>
                <a:gd name="connsiteY7" fmla="*/ 12773 h 85783"/>
                <a:gd name="connsiteX8" fmla="*/ 77380 w 77534"/>
                <a:gd name="connsiteY8" fmla="*/ 43824 h 85783"/>
                <a:gd name="connsiteX9" fmla="*/ 66202 w 77534"/>
                <a:gd name="connsiteY9" fmla="*/ 74255 h 85783"/>
                <a:gd name="connsiteX10" fmla="*/ 57197 w 77534"/>
                <a:gd name="connsiteY10" fmla="*/ 25193 h 85783"/>
                <a:gd name="connsiteX11" fmla="*/ 38566 w 77534"/>
                <a:gd name="connsiteY11" fmla="*/ 14636 h 85783"/>
                <a:gd name="connsiteX12" fmla="*/ 28319 w 77534"/>
                <a:gd name="connsiteY12" fmla="*/ 17120 h 85783"/>
                <a:gd name="connsiteX13" fmla="*/ 15588 w 77534"/>
                <a:gd name="connsiteY13" fmla="*/ 42582 h 85783"/>
                <a:gd name="connsiteX14" fmla="*/ 27077 w 77534"/>
                <a:gd name="connsiteY14" fmla="*/ 68044 h 85783"/>
                <a:gd name="connsiteX15" fmla="*/ 48192 w 77534"/>
                <a:gd name="connsiteY15" fmla="*/ 68044 h 85783"/>
                <a:gd name="connsiteX16" fmla="*/ 62165 w 77534"/>
                <a:gd name="connsiteY16" fmla="*/ 43203 h 85783"/>
                <a:gd name="connsiteX17" fmla="*/ 57197 w 77534"/>
                <a:gd name="connsiteY17" fmla="*/ 25193 h 8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34" h="85783">
                  <a:moveTo>
                    <a:pt x="66202" y="74255"/>
                  </a:moveTo>
                  <a:cubicBezTo>
                    <a:pt x="62351" y="78282"/>
                    <a:pt x="57697" y="81459"/>
                    <a:pt x="52539" y="83570"/>
                  </a:cubicBezTo>
                  <a:cubicBezTo>
                    <a:pt x="47931" y="85076"/>
                    <a:pt x="43102" y="85809"/>
                    <a:pt x="38255" y="85744"/>
                  </a:cubicBezTo>
                  <a:cubicBezTo>
                    <a:pt x="27620" y="86092"/>
                    <a:pt x="17420" y="81508"/>
                    <a:pt x="10619" y="73323"/>
                  </a:cubicBezTo>
                  <a:cubicBezTo>
                    <a:pt x="3179" y="64747"/>
                    <a:pt x="-609" y="53602"/>
                    <a:pt x="62" y="42272"/>
                  </a:cubicBezTo>
                  <a:cubicBezTo>
                    <a:pt x="-34" y="36990"/>
                    <a:pt x="807" y="31733"/>
                    <a:pt x="2546" y="26746"/>
                  </a:cubicBezTo>
                  <a:cubicBezTo>
                    <a:pt x="8691" y="6745"/>
                    <a:pt x="29884" y="-4486"/>
                    <a:pt x="49884" y="1659"/>
                  </a:cubicBezTo>
                  <a:cubicBezTo>
                    <a:pt x="56548" y="3706"/>
                    <a:pt x="62516" y="7553"/>
                    <a:pt x="67133" y="12773"/>
                  </a:cubicBezTo>
                  <a:cubicBezTo>
                    <a:pt x="74610" y="21309"/>
                    <a:pt x="78309" y="32512"/>
                    <a:pt x="77380" y="43824"/>
                  </a:cubicBezTo>
                  <a:cubicBezTo>
                    <a:pt x="77504" y="54993"/>
                    <a:pt x="73527" y="65821"/>
                    <a:pt x="66202" y="74255"/>
                  </a:cubicBezTo>
                  <a:close/>
                  <a:moveTo>
                    <a:pt x="57197" y="25193"/>
                  </a:moveTo>
                  <a:cubicBezTo>
                    <a:pt x="53415" y="18502"/>
                    <a:pt x="46251" y="14443"/>
                    <a:pt x="38566" y="14636"/>
                  </a:cubicBezTo>
                  <a:cubicBezTo>
                    <a:pt x="34995" y="14583"/>
                    <a:pt x="31470" y="15440"/>
                    <a:pt x="28319" y="17120"/>
                  </a:cubicBezTo>
                  <a:cubicBezTo>
                    <a:pt x="19640" y="22551"/>
                    <a:pt x="14724" y="32379"/>
                    <a:pt x="15588" y="42582"/>
                  </a:cubicBezTo>
                  <a:cubicBezTo>
                    <a:pt x="15168" y="52410"/>
                    <a:pt x="19429" y="61856"/>
                    <a:pt x="27077" y="68044"/>
                  </a:cubicBezTo>
                  <a:cubicBezTo>
                    <a:pt x="33697" y="71469"/>
                    <a:pt x="41568" y="71469"/>
                    <a:pt x="48192" y="68044"/>
                  </a:cubicBezTo>
                  <a:cubicBezTo>
                    <a:pt x="57420" y="63328"/>
                    <a:pt x="62926" y="53540"/>
                    <a:pt x="62165" y="43203"/>
                  </a:cubicBezTo>
                  <a:cubicBezTo>
                    <a:pt x="62093" y="36872"/>
                    <a:pt x="60379" y="30668"/>
                    <a:pt x="57197" y="2519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91C6C34-4E6F-E8D3-017D-C482FD5A8D33}"/>
                </a:ext>
              </a:extLst>
            </p:cNvPr>
            <p:cNvSpPr/>
            <p:nvPr/>
          </p:nvSpPr>
          <p:spPr>
            <a:xfrm>
              <a:off x="11581987" y="6546925"/>
              <a:ext cx="71728" cy="80733"/>
            </a:xfrm>
            <a:custGeom>
              <a:avLst/>
              <a:gdLst>
                <a:gd name="connsiteX0" fmla="*/ 55568 w 71728"/>
                <a:gd name="connsiteY0" fmla="*/ 80712 h 80733"/>
                <a:gd name="connsiteX1" fmla="*/ 50910 w 71728"/>
                <a:gd name="connsiteY1" fmla="*/ 64876 h 80733"/>
                <a:gd name="connsiteX2" fmla="*/ 19859 w 71728"/>
                <a:gd name="connsiteY2" fmla="*/ 64876 h 80733"/>
                <a:gd name="connsiteX3" fmla="*/ 15201 w 71728"/>
                <a:gd name="connsiteY3" fmla="*/ 80712 h 80733"/>
                <a:gd name="connsiteX4" fmla="*/ -14 w 71728"/>
                <a:gd name="connsiteY4" fmla="*/ 80712 h 80733"/>
                <a:gd name="connsiteX5" fmla="*/ 27001 w 71728"/>
                <a:gd name="connsiteY5" fmla="*/ -22 h 80733"/>
                <a:gd name="connsiteX6" fmla="*/ 44390 w 71728"/>
                <a:gd name="connsiteY6" fmla="*/ -22 h 80733"/>
                <a:gd name="connsiteX7" fmla="*/ 71715 w 71728"/>
                <a:gd name="connsiteY7" fmla="*/ 80712 h 80733"/>
                <a:gd name="connsiteX8" fmla="*/ 36005 w 71728"/>
                <a:gd name="connsiteY8" fmla="*/ 14573 h 80733"/>
                <a:gd name="connsiteX9" fmla="*/ 24827 w 71728"/>
                <a:gd name="connsiteY9" fmla="*/ 53076 h 80733"/>
                <a:gd name="connsiteX10" fmla="*/ 46874 w 71728"/>
                <a:gd name="connsiteY10" fmla="*/ 53076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28" h="80733">
                  <a:moveTo>
                    <a:pt x="55568" y="80712"/>
                  </a:moveTo>
                  <a:lnTo>
                    <a:pt x="50910" y="64876"/>
                  </a:lnTo>
                  <a:lnTo>
                    <a:pt x="19859" y="64876"/>
                  </a:lnTo>
                  <a:lnTo>
                    <a:pt x="15201" y="80712"/>
                  </a:lnTo>
                  <a:lnTo>
                    <a:pt x="-14" y="80712"/>
                  </a:lnTo>
                  <a:lnTo>
                    <a:pt x="27001" y="-22"/>
                  </a:lnTo>
                  <a:lnTo>
                    <a:pt x="44390" y="-22"/>
                  </a:lnTo>
                  <a:lnTo>
                    <a:pt x="71715" y="80712"/>
                  </a:lnTo>
                  <a:close/>
                  <a:moveTo>
                    <a:pt x="36005" y="14573"/>
                  </a:moveTo>
                  <a:lnTo>
                    <a:pt x="24827" y="53076"/>
                  </a:lnTo>
                  <a:lnTo>
                    <a:pt x="46874" y="5307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EFDE7D1-D81B-C31F-1327-8D02D5AC9DDA}"/>
                </a:ext>
              </a:extLst>
            </p:cNvPr>
            <p:cNvSpPr/>
            <p:nvPr/>
          </p:nvSpPr>
          <p:spPr>
            <a:xfrm>
              <a:off x="9261506" y="6288577"/>
              <a:ext cx="74834" cy="335667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09A8D27-07B4-EAB4-AFCC-1792B3F6BB76}"/>
                </a:ext>
              </a:extLst>
            </p:cNvPr>
            <p:cNvSpPr/>
            <p:nvPr/>
          </p:nvSpPr>
          <p:spPr>
            <a:xfrm>
              <a:off x="9385712" y="6296961"/>
              <a:ext cx="373239" cy="328214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9706CB5-9E40-237E-3BF7-9A7351997843}"/>
                </a:ext>
              </a:extLst>
            </p:cNvPr>
            <p:cNvSpPr/>
            <p:nvPr/>
          </p:nvSpPr>
          <p:spPr>
            <a:xfrm>
              <a:off x="10178386" y="6216227"/>
              <a:ext cx="298787" cy="417095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AC1ECF5-EB0C-8AE4-2547-C5B0F955E327}"/>
                </a:ext>
              </a:extLst>
            </p:cNvPr>
            <p:cNvSpPr/>
            <p:nvPr/>
          </p:nvSpPr>
          <p:spPr>
            <a:xfrm>
              <a:off x="10522475" y="6289192"/>
              <a:ext cx="356826" cy="336293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FCE186E-7E2F-FCFC-F21C-32AF0B3DAA84}"/>
                </a:ext>
              </a:extLst>
            </p:cNvPr>
            <p:cNvSpPr/>
            <p:nvPr/>
          </p:nvSpPr>
          <p:spPr>
            <a:xfrm>
              <a:off x="9261506" y="6215606"/>
              <a:ext cx="74834" cy="2763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13E5D10-871D-36B4-8964-AAE58F8C2133}"/>
                </a:ext>
              </a:extLst>
            </p:cNvPr>
            <p:cNvSpPr/>
            <p:nvPr/>
          </p:nvSpPr>
          <p:spPr>
            <a:xfrm>
              <a:off x="9797766" y="6288111"/>
              <a:ext cx="347156" cy="345693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E781283-9E41-019A-D14C-0B92FDA700CA}"/>
              </a:ext>
            </a:extLst>
          </p:cNvPr>
          <p:cNvSpPr/>
          <p:nvPr/>
        </p:nvSpPr>
        <p:spPr>
          <a:xfrm>
            <a:off x="10677751" y="5801378"/>
            <a:ext cx="594409" cy="1056622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CE6CA63-ABC4-2A16-5191-F057E71949A8}"/>
              </a:ext>
            </a:extLst>
          </p:cNvPr>
          <p:cNvSpPr txBox="1"/>
          <p:nvPr/>
        </p:nvSpPr>
        <p:spPr>
          <a:xfrm>
            <a:off x="769854" y="5144808"/>
            <a:ext cx="349197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000" b="1">
                <a:solidFill>
                  <a:schemeClr val="bg1"/>
                </a:solidFill>
                <a:latin typeface="Century Gothic" panose="020F0302020204030204"/>
                <a:ea typeface="Verdana"/>
                <a:sym typeface="Zilla Slab Light"/>
              </a:rPr>
              <a:t>Alunos:</a:t>
            </a:r>
            <a:br>
              <a:rPr lang="pt-BR" sz="2000" b="1">
                <a:latin typeface="Century Gothic" panose="020F0302020204030204"/>
                <a:ea typeface="Verdana"/>
              </a:rPr>
            </a:br>
            <a:r>
              <a:rPr lang="pt-BR" sz="2000" b="1">
                <a:solidFill>
                  <a:schemeClr val="bg1"/>
                </a:solidFill>
                <a:latin typeface="Century Gothic" panose="020F0302020204030204"/>
                <a:ea typeface="Verdana"/>
                <a:sym typeface="Zilla Slab Light"/>
              </a:rPr>
              <a:t>Rodrigo </a:t>
            </a:r>
            <a:r>
              <a:rPr lang="pt-BR" sz="2000" b="1" err="1">
                <a:solidFill>
                  <a:schemeClr val="bg1"/>
                </a:solidFill>
                <a:latin typeface="Century Gothic" panose="020F0302020204030204"/>
                <a:ea typeface="Verdana"/>
                <a:sym typeface="Zilla Slab Light"/>
              </a:rPr>
              <a:t>Sarroeira</a:t>
            </a:r>
            <a:endParaRPr lang="pt-BR" sz="2000" b="1">
              <a:solidFill>
                <a:schemeClr val="bg1"/>
              </a:solidFill>
              <a:latin typeface="Century Gothic" panose="020F0302020204030204"/>
              <a:ea typeface="Verdana"/>
            </a:endParaRPr>
          </a:p>
          <a:p>
            <a:pPr>
              <a:defRPr/>
            </a:pPr>
            <a:r>
              <a:rPr lang="pt-BR" sz="2000" b="1">
                <a:solidFill>
                  <a:schemeClr val="bg1"/>
                </a:solidFill>
                <a:latin typeface="Century Gothic" panose="020F0302020204030204"/>
                <a:ea typeface="Verdana"/>
              </a:rPr>
              <a:t>Wendel Vilaça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15E65A6-23D1-5A52-2A79-4A96D1BF3404}"/>
              </a:ext>
            </a:extLst>
          </p:cNvPr>
          <p:cNvSpPr txBox="1"/>
          <p:nvPr/>
        </p:nvSpPr>
        <p:spPr>
          <a:xfrm>
            <a:off x="769854" y="6247788"/>
            <a:ext cx="349197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>
                <a:solidFill>
                  <a:schemeClr val="bg1"/>
                </a:solidFill>
                <a:latin typeface="Century Gothic" panose="020F0302020204030204"/>
                <a:ea typeface="Verdana"/>
              </a:rPr>
              <a:t>05/12/2022</a:t>
            </a:r>
            <a:endParaRPr lang="pt-BR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</a:endParaRP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5FCAF02-3FFE-64F6-4A64-4DA69570847B}"/>
              </a:ext>
            </a:extLst>
          </p:cNvPr>
          <p:cNvSpPr/>
          <p:nvPr/>
        </p:nvSpPr>
        <p:spPr>
          <a:xfrm rot="5400000">
            <a:off x="185106" y="4455263"/>
            <a:ext cx="253346" cy="623562"/>
          </a:xfrm>
          <a:custGeom>
            <a:avLst/>
            <a:gdLst>
              <a:gd name="connsiteX0" fmla="*/ 0 w 74834"/>
              <a:gd name="connsiteY0" fmla="*/ 0 h 335667"/>
              <a:gd name="connsiteX1" fmla="*/ 74834 w 74834"/>
              <a:gd name="connsiteY1" fmla="*/ 0 h 335667"/>
              <a:gd name="connsiteX2" fmla="*/ 74834 w 74834"/>
              <a:gd name="connsiteY2" fmla="*/ 335667 h 335667"/>
              <a:gd name="connsiteX3" fmla="*/ 0 w 74834"/>
              <a:gd name="connsiteY3" fmla="*/ 335667 h 33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34" h="335667">
                <a:moveTo>
                  <a:pt x="0" y="0"/>
                </a:moveTo>
                <a:lnTo>
                  <a:pt x="74834" y="0"/>
                </a:lnTo>
                <a:lnTo>
                  <a:pt x="74834" y="335667"/>
                </a:lnTo>
                <a:lnTo>
                  <a:pt x="0" y="335667"/>
                </a:lnTo>
                <a:close/>
              </a:path>
            </a:pathLst>
          </a:custGeom>
          <a:solidFill>
            <a:schemeClr val="bg1"/>
          </a:solidFill>
          <a:ln w="310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" name="TextBox 102">
            <a:extLst>
              <a:ext uri="{FF2B5EF4-FFF2-40B4-BE49-F238E27FC236}">
                <a16:creationId xmlns:a16="http://schemas.microsoft.com/office/drawing/2014/main" id="{2845320C-597D-3F1B-E8F9-7B8D34254855}"/>
              </a:ext>
            </a:extLst>
          </p:cNvPr>
          <p:cNvSpPr txBox="1"/>
          <p:nvPr/>
        </p:nvSpPr>
        <p:spPr>
          <a:xfrm>
            <a:off x="769853" y="4138392"/>
            <a:ext cx="349197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  <a:latin typeface="Century Gothic" panose="020F0302020204030204"/>
                <a:ea typeface="Verdana"/>
                <a:sym typeface="Zilla Slab Light"/>
              </a:rPr>
              <a:t>Professor:</a:t>
            </a:r>
            <a:br>
              <a:rPr lang="pt-BR" sz="2000" b="1" dirty="0">
                <a:latin typeface="Century Gothic" panose="020F0302020204030204"/>
                <a:ea typeface="Verdana"/>
              </a:rPr>
            </a:br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  <a:sym typeface="Zilla Slab Light"/>
              </a:rPr>
              <a:t>António Fonseca</a:t>
            </a:r>
            <a:endParaRPr lang="pt-BR" sz="2000" b="1" dirty="0">
              <a:solidFill>
                <a:schemeClr val="bg1"/>
              </a:solidFill>
              <a:latin typeface="Century Gothic" panose="020F0302020204030204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85696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6506533" cy="175432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3.5 </a:t>
            </a:r>
            <a:r>
              <a:rPr lang="pt-PT" sz="3000" b="1" dirty="0" err="1">
                <a:ea typeface="+mn-lt"/>
                <a:cs typeface="+mn-lt"/>
              </a:rPr>
              <a:t>Graph</a:t>
            </a:r>
            <a:r>
              <a:rPr lang="pt-PT" sz="3000" b="1" dirty="0">
                <a:ea typeface="+mn-lt"/>
                <a:cs typeface="+mn-lt"/>
              </a:rPr>
              <a:t> </a:t>
            </a:r>
            <a:r>
              <a:rPr lang="pt-PT" sz="3000" b="1" dirty="0" err="1">
                <a:ea typeface="+mn-lt"/>
                <a:cs typeface="+mn-lt"/>
              </a:rPr>
              <a:t>creation</a:t>
            </a:r>
            <a:endParaRPr lang="pt-PT" sz="3000">
              <a:ea typeface="+mn-lt"/>
              <a:cs typeface="+mn-lt"/>
            </a:endParaRPr>
          </a:p>
          <a:p>
            <a:pPr>
              <a:defRPr/>
            </a:pPr>
            <a:endParaRPr lang="en-US" sz="5400" b="1" dirty="0">
              <a:solidFill>
                <a:srgbClr val="0D28C2"/>
              </a:solidFill>
            </a:endParaRP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0C1173C-EAD8-7146-B80A-B946E587E555}"/>
              </a:ext>
            </a:extLst>
          </p:cNvPr>
          <p:cNvSpPr txBox="1"/>
          <p:nvPr/>
        </p:nvSpPr>
        <p:spPr>
          <a:xfrm>
            <a:off x="454325" y="2481532"/>
            <a:ext cx="491418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networkX</a:t>
            </a:r>
            <a:r>
              <a:rPr lang="en-US" dirty="0"/>
              <a:t> python </a:t>
            </a:r>
            <a:r>
              <a:rPr lang="en-US" dirty="0" err="1"/>
              <a:t>pakage</a:t>
            </a:r>
            <a:r>
              <a:rPr lang="en-US" dirty="0"/>
              <a:t> is used to create the graph object. </a:t>
            </a:r>
            <a:endParaRPr lang="pt-PT" dirty="0"/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Re processing the same information. 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The trips that start in the same area and end in the same area are grouped.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9" name="Imagem 19" descr="Uma imagem com texto, relógio, ClipArt&#10;&#10;Descrição gerada automaticamente">
            <a:extLst>
              <a:ext uri="{FF2B5EF4-FFF2-40B4-BE49-F238E27FC236}">
                <a16:creationId xmlns:a16="http://schemas.microsoft.com/office/drawing/2014/main" id="{2A066073-38DA-0B7E-8E29-2A7CA095C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946" y="2496711"/>
            <a:ext cx="5101087" cy="22527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8D815D5-C6A1-E08D-A48F-C6864A4484D3}"/>
              </a:ext>
            </a:extLst>
          </p:cNvPr>
          <p:cNvSpPr txBox="1"/>
          <p:nvPr/>
        </p:nvSpPr>
        <p:spPr>
          <a:xfrm>
            <a:off x="497457" y="5098211"/>
            <a:ext cx="104638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Instead of the supposed 291 728, only 8 370 are inserted to the graph.</a:t>
            </a:r>
            <a:endParaRPr lang="pt-PT" dirty="0"/>
          </a:p>
          <a:p>
            <a:pPr marL="285750" indent="-285750">
              <a:buFont typeface="Arial"/>
              <a:buChar char="•"/>
            </a:pPr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Reduction of 97.13%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Calculating graph metrics more efficiently​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8723261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3.6 </a:t>
            </a:r>
            <a:r>
              <a:rPr lang="pt-PT" sz="3000" b="1" dirty="0" err="1">
                <a:ea typeface="+mn-lt"/>
                <a:cs typeface="+mn-lt"/>
              </a:rPr>
              <a:t>Graph</a:t>
            </a:r>
            <a:r>
              <a:rPr lang="pt-PT" sz="3000" b="1" dirty="0">
                <a:ea typeface="+mn-lt"/>
                <a:cs typeface="+mn-lt"/>
              </a:rPr>
              <a:t> </a:t>
            </a:r>
            <a:r>
              <a:rPr lang="pt-PT" sz="3000" b="1" dirty="0" err="1">
                <a:ea typeface="+mn-lt"/>
                <a:cs typeface="+mn-lt"/>
              </a:rPr>
              <a:t>study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Metrics</a:t>
            </a:r>
            <a:endParaRPr lang="pt-PT" sz="3000">
              <a:ea typeface="+mn-lt"/>
              <a:cs typeface="+mn-lt"/>
            </a:endParaRPr>
          </a:p>
          <a:p>
            <a:pPr>
              <a:defRPr/>
            </a:pPr>
            <a:endParaRPr lang="en-US" sz="3000" b="1" dirty="0">
              <a:solidFill>
                <a:srgbClr val="0D28C2"/>
              </a:solidFill>
            </a:endParaRP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m 11" descr="Uma imagem com mesa&#10;&#10;Descrição gerada automaticamente">
            <a:extLst>
              <a:ext uri="{FF2B5EF4-FFF2-40B4-BE49-F238E27FC236}">
                <a16:creationId xmlns:a16="http://schemas.microsoft.com/office/drawing/2014/main" id="{BD99FD63-F704-B36B-8B54-8BB24D3BF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04" y="3032943"/>
            <a:ext cx="3956410" cy="1475123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8D8731DF-6DFE-291C-D372-0526DBD67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733" y="2240199"/>
            <a:ext cx="4514087" cy="325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5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1276443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3.6</a:t>
            </a:r>
            <a:endParaRPr lang="pt-PT" dirty="0"/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Imagem 18" descr="Uma imagem com texto&#10;&#10;Descrição gerada automaticamente">
            <a:extLst>
              <a:ext uri="{FF2B5EF4-FFF2-40B4-BE49-F238E27FC236}">
                <a16:creationId xmlns:a16="http://schemas.microsoft.com/office/drawing/2014/main" id="{A1CFE1A8-91B2-BF6D-D75F-536928819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44" y="3427551"/>
            <a:ext cx="4335606" cy="10633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C2F3C7-1C59-D930-AB98-6091BDDDB3B7}"/>
              </a:ext>
            </a:extLst>
          </p:cNvPr>
          <p:cNvSpPr/>
          <p:nvPr/>
        </p:nvSpPr>
        <p:spPr>
          <a:xfrm>
            <a:off x="574785" y="1057472"/>
            <a:ext cx="8723261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3.6 </a:t>
            </a:r>
            <a:r>
              <a:rPr lang="pt-PT" sz="3000" b="1" dirty="0" err="1">
                <a:ea typeface="+mn-lt"/>
                <a:cs typeface="+mn-lt"/>
              </a:rPr>
              <a:t>Graph</a:t>
            </a:r>
            <a:r>
              <a:rPr lang="pt-PT" sz="3000" b="1" dirty="0">
                <a:ea typeface="+mn-lt"/>
                <a:cs typeface="+mn-lt"/>
              </a:rPr>
              <a:t> </a:t>
            </a:r>
            <a:r>
              <a:rPr lang="pt-PT" sz="3000" b="1" dirty="0" err="1">
                <a:ea typeface="+mn-lt"/>
                <a:cs typeface="+mn-lt"/>
              </a:rPr>
              <a:t>study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Metrics</a:t>
            </a:r>
            <a:endParaRPr lang="pt-PT" sz="3000">
              <a:ea typeface="+mn-lt"/>
              <a:cs typeface="+mn-lt"/>
            </a:endParaRPr>
          </a:p>
          <a:p>
            <a:pPr>
              <a:defRPr/>
            </a:pPr>
            <a:endParaRPr lang="en-US" sz="3000" b="1" dirty="0">
              <a:solidFill>
                <a:srgbClr val="0D28C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BB0D1-3BD1-BB06-9F25-9342D413FD51}"/>
              </a:ext>
            </a:extLst>
          </p:cNvPr>
          <p:cNvSpPr txBox="1"/>
          <p:nvPr/>
        </p:nvSpPr>
        <p:spPr>
          <a:xfrm>
            <a:off x="6292272" y="3532909"/>
            <a:ext cx="408709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ea typeface="+mn-lt"/>
                <a:cs typeface="+mn-lt"/>
              </a:rPr>
              <a:t>Density</a:t>
            </a:r>
            <a:r>
              <a:rPr lang="en-US" sz="3000" dirty="0">
                <a:ea typeface="+mn-lt"/>
                <a:cs typeface="+mn-lt"/>
              </a:rPr>
              <a:t>: 0.196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3886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8E5FCAF5-E540-E697-F80F-CEB280C7AAAB}"/>
              </a:ext>
            </a:extLst>
          </p:cNvPr>
          <p:cNvSpPr/>
          <p:nvPr/>
        </p:nvSpPr>
        <p:spPr>
          <a:xfrm>
            <a:off x="574785" y="1057472"/>
            <a:ext cx="1276443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3.6</a:t>
            </a:r>
            <a:endParaRPr lang="pt-PT" dirty="0"/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m 19">
            <a:extLst>
              <a:ext uri="{FF2B5EF4-FFF2-40B4-BE49-F238E27FC236}">
                <a16:creationId xmlns:a16="http://schemas.microsoft.com/office/drawing/2014/main" id="{2397ED06-CDAB-E103-A692-CB7A696B7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50" y="3275621"/>
            <a:ext cx="4530566" cy="300643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72633AA-9E9D-8561-73A4-332548096858}"/>
              </a:ext>
            </a:extLst>
          </p:cNvPr>
          <p:cNvSpPr txBox="1"/>
          <p:nvPr/>
        </p:nvSpPr>
        <p:spPr>
          <a:xfrm>
            <a:off x="763002" y="2639683"/>
            <a:ext cx="62068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Palatino Linotype"/>
              </a:rPr>
              <a:t>Distribution of the </a:t>
            </a:r>
            <a:r>
              <a:rPr lang="en-US" sz="2000" b="1" dirty="0">
                <a:latin typeface="Palatino Linotype"/>
              </a:rPr>
              <a:t>cluster coefficient</a:t>
            </a:r>
            <a:r>
              <a:rPr lang="en-US" sz="2000" dirty="0">
                <a:latin typeface="Palatino Linotype"/>
              </a:rPr>
              <a:t> of the nodes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59FC2D-94E3-5C3B-FA79-99FE3AFA1F87}"/>
              </a:ext>
            </a:extLst>
          </p:cNvPr>
          <p:cNvSpPr/>
          <p:nvPr/>
        </p:nvSpPr>
        <p:spPr>
          <a:xfrm>
            <a:off x="574785" y="1057472"/>
            <a:ext cx="8723261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3.6 </a:t>
            </a:r>
            <a:r>
              <a:rPr lang="pt-PT" sz="3000" b="1" dirty="0" err="1">
                <a:ea typeface="+mn-lt"/>
                <a:cs typeface="+mn-lt"/>
              </a:rPr>
              <a:t>Graph</a:t>
            </a:r>
            <a:r>
              <a:rPr lang="pt-PT" sz="3000" b="1" dirty="0">
                <a:ea typeface="+mn-lt"/>
                <a:cs typeface="+mn-lt"/>
              </a:rPr>
              <a:t> </a:t>
            </a:r>
            <a:r>
              <a:rPr lang="pt-PT" sz="3000" b="1" dirty="0" err="1">
                <a:ea typeface="+mn-lt"/>
                <a:cs typeface="+mn-lt"/>
              </a:rPr>
              <a:t>study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Metrics</a:t>
            </a:r>
            <a:endParaRPr lang="pt-PT" sz="3000">
              <a:ea typeface="+mn-lt"/>
              <a:cs typeface="+mn-lt"/>
            </a:endParaRPr>
          </a:p>
          <a:p>
            <a:pPr>
              <a:defRPr/>
            </a:pPr>
            <a:endParaRPr lang="en-US" sz="3000" b="1" dirty="0">
              <a:solidFill>
                <a:srgbClr val="0D28C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A3F72-9DFF-1CCC-D0AB-E9F1F8914AF3}"/>
              </a:ext>
            </a:extLst>
          </p:cNvPr>
          <p:cNvSpPr txBox="1"/>
          <p:nvPr/>
        </p:nvSpPr>
        <p:spPr>
          <a:xfrm>
            <a:off x="6292272" y="3556000"/>
            <a:ext cx="408709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ea typeface="+mn-lt"/>
                <a:cs typeface="+mn-lt"/>
              </a:rPr>
              <a:t>Cluster Coeff</a:t>
            </a:r>
            <a:r>
              <a:rPr lang="en-US" sz="3000" dirty="0">
                <a:ea typeface="+mn-lt"/>
                <a:cs typeface="+mn-lt"/>
              </a:rPr>
              <a:t>: 0.645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2259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m 20">
            <a:extLst>
              <a:ext uri="{FF2B5EF4-FFF2-40B4-BE49-F238E27FC236}">
                <a16:creationId xmlns:a16="http://schemas.microsoft.com/office/drawing/2014/main" id="{C5D0C174-CA76-3192-0C12-5A647BD64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884" y="3208017"/>
            <a:ext cx="4576313" cy="307824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8F06D3AF-91CC-5B87-3537-F82FE14BEAF4}"/>
              </a:ext>
            </a:extLst>
          </p:cNvPr>
          <p:cNvSpPr txBox="1"/>
          <p:nvPr/>
        </p:nvSpPr>
        <p:spPr>
          <a:xfrm>
            <a:off x="1089542" y="2605046"/>
            <a:ext cx="60913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Palatino Linotype"/>
              </a:rPr>
              <a:t>Distribution of the </a:t>
            </a:r>
            <a:r>
              <a:rPr lang="en-US" sz="2000" b="1" dirty="0" err="1">
                <a:latin typeface="Palatino Linotype"/>
              </a:rPr>
              <a:t>closseness</a:t>
            </a:r>
            <a:r>
              <a:rPr lang="en-US" sz="2000" b="1" dirty="0">
                <a:latin typeface="Palatino Linotype"/>
              </a:rPr>
              <a:t> </a:t>
            </a:r>
            <a:r>
              <a:rPr lang="en-US" sz="2000" dirty="0">
                <a:latin typeface="Palatino Linotype"/>
              </a:rPr>
              <a:t>of the nodes</a:t>
            </a:r>
            <a:endParaRPr lang="pt-PT" sz="2000" dirty="0">
              <a:latin typeface="Palatino Linotyp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732A25-959D-26F6-823D-578E5F8061D3}"/>
              </a:ext>
            </a:extLst>
          </p:cNvPr>
          <p:cNvSpPr/>
          <p:nvPr/>
        </p:nvSpPr>
        <p:spPr>
          <a:xfrm>
            <a:off x="574785" y="1057472"/>
            <a:ext cx="8723261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3.6 </a:t>
            </a:r>
            <a:r>
              <a:rPr lang="pt-PT" sz="3000" b="1" dirty="0" err="1">
                <a:ea typeface="+mn-lt"/>
                <a:cs typeface="+mn-lt"/>
              </a:rPr>
              <a:t>Graph</a:t>
            </a:r>
            <a:r>
              <a:rPr lang="pt-PT" sz="3000" b="1" dirty="0">
                <a:ea typeface="+mn-lt"/>
                <a:cs typeface="+mn-lt"/>
              </a:rPr>
              <a:t> </a:t>
            </a:r>
            <a:r>
              <a:rPr lang="pt-PT" sz="3000" b="1" dirty="0" err="1">
                <a:ea typeface="+mn-lt"/>
                <a:cs typeface="+mn-lt"/>
              </a:rPr>
              <a:t>study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Metrics</a:t>
            </a:r>
            <a:endParaRPr lang="pt-PT" sz="3000">
              <a:ea typeface="+mn-lt"/>
              <a:cs typeface="+mn-lt"/>
            </a:endParaRPr>
          </a:p>
          <a:p>
            <a:pPr>
              <a:defRPr/>
            </a:pPr>
            <a:endParaRPr lang="en-US" sz="3000" b="1" dirty="0">
              <a:solidFill>
                <a:srgbClr val="0D28C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4E8F66-D11B-8136-0B85-87845E4E9F04}"/>
              </a:ext>
            </a:extLst>
          </p:cNvPr>
          <p:cNvSpPr txBox="1"/>
          <p:nvPr/>
        </p:nvSpPr>
        <p:spPr>
          <a:xfrm>
            <a:off x="6292272" y="3532909"/>
            <a:ext cx="408709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ea typeface="+mn-lt"/>
                <a:cs typeface="+mn-lt"/>
              </a:rPr>
              <a:t>Density</a:t>
            </a:r>
            <a:r>
              <a:rPr lang="en-US" sz="3000" dirty="0">
                <a:ea typeface="+mn-lt"/>
                <a:cs typeface="+mn-lt"/>
              </a:rPr>
              <a:t>: 0.414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86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E732A25-959D-26F6-823D-578E5F8061D3}"/>
              </a:ext>
            </a:extLst>
          </p:cNvPr>
          <p:cNvSpPr/>
          <p:nvPr/>
        </p:nvSpPr>
        <p:spPr>
          <a:xfrm>
            <a:off x="574785" y="1057472"/>
            <a:ext cx="8723261" cy="138499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5400" b="1" dirty="0">
                <a:solidFill>
                  <a:srgbClr val="0D28C2"/>
                </a:solidFill>
                <a:ea typeface="+mn-lt"/>
                <a:cs typeface="+mn-lt"/>
              </a:rPr>
              <a:t>3.6 </a:t>
            </a:r>
            <a:r>
              <a:rPr lang="pt-PT" sz="3000" b="1" dirty="0" err="1">
                <a:ea typeface="+mn-lt"/>
                <a:cs typeface="+mn-lt"/>
              </a:rPr>
              <a:t>Graph</a:t>
            </a:r>
            <a:r>
              <a:rPr lang="pt-PT" sz="3000" b="1" dirty="0">
                <a:ea typeface="+mn-lt"/>
                <a:cs typeface="+mn-lt"/>
              </a:rPr>
              <a:t> </a:t>
            </a:r>
            <a:r>
              <a:rPr lang="pt-PT" sz="3000" b="1" dirty="0" err="1">
                <a:ea typeface="+mn-lt"/>
                <a:cs typeface="+mn-lt"/>
              </a:rPr>
              <a:t>study</a:t>
            </a:r>
            <a:r>
              <a:rPr lang="pt-PT" sz="3000" b="1" dirty="0">
                <a:ea typeface="+mn-lt"/>
                <a:cs typeface="+mn-lt"/>
              </a:rPr>
              <a:t> </a:t>
            </a:r>
            <a:r>
              <a:rPr lang="pt-PT" sz="3000" b="1" dirty="0" err="1">
                <a:ea typeface="+mn-lt"/>
                <a:cs typeface="+mn-lt"/>
              </a:rPr>
              <a:t>Metrics</a:t>
            </a:r>
            <a:endParaRPr lang="pt-PT" sz="3000">
              <a:ea typeface="+mn-lt"/>
              <a:cs typeface="+mn-lt"/>
            </a:endParaRPr>
          </a:p>
          <a:p>
            <a:pPr>
              <a:defRPr/>
            </a:pPr>
            <a:endParaRPr lang="en-US" sz="3000" b="1" dirty="0">
              <a:solidFill>
                <a:srgbClr val="0D28C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4E8F66-D11B-8136-0B85-87845E4E9F04}"/>
              </a:ext>
            </a:extLst>
          </p:cNvPr>
          <p:cNvSpPr txBox="1"/>
          <p:nvPr/>
        </p:nvSpPr>
        <p:spPr>
          <a:xfrm>
            <a:off x="2955636" y="3278909"/>
            <a:ext cx="616527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>
                <a:ea typeface="+mn-lt"/>
                <a:cs typeface="+mn-lt"/>
              </a:rPr>
              <a:t>Average </a:t>
            </a:r>
            <a:r>
              <a:rPr lang="en-US" sz="3000" b="1" dirty="0" err="1">
                <a:ea typeface="+mn-lt"/>
                <a:cs typeface="+mn-lt"/>
              </a:rPr>
              <a:t>Assortativity</a:t>
            </a:r>
            <a:r>
              <a:rPr lang="en-US" sz="3000" dirty="0">
                <a:ea typeface="+mn-lt"/>
                <a:cs typeface="+mn-lt"/>
              </a:rPr>
              <a:t>: -0.10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2147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70">
            <a:extLst>
              <a:ext uri="{FF2B5EF4-FFF2-40B4-BE49-F238E27FC236}">
                <a16:creationId xmlns:a16="http://schemas.microsoft.com/office/drawing/2014/main" id="{79A219A0-970F-5865-3307-904C374CB8E6}"/>
              </a:ext>
            </a:extLst>
          </p:cNvPr>
          <p:cNvGrpSpPr/>
          <p:nvPr/>
        </p:nvGrpSpPr>
        <p:grpSpPr>
          <a:xfrm>
            <a:off x="574785" y="1057472"/>
            <a:ext cx="2733944" cy="1299095"/>
            <a:chOff x="6663597" y="526085"/>
            <a:chExt cx="2733944" cy="1299095"/>
          </a:xfrm>
        </p:grpSpPr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8E5FCAF5-E540-E697-F80F-CEB280C7AAAB}"/>
                </a:ext>
              </a:extLst>
            </p:cNvPr>
            <p:cNvSpPr/>
            <p:nvPr/>
          </p:nvSpPr>
          <p:spPr>
            <a:xfrm>
              <a:off x="6663597" y="526085"/>
              <a:ext cx="1276443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n-US" sz="5400" b="1" dirty="0">
                  <a:solidFill>
                    <a:srgbClr val="0D28C2"/>
                  </a:solidFill>
                  <a:ea typeface="+mn-lt"/>
                  <a:cs typeface="+mn-lt"/>
                </a:rPr>
                <a:t>3.7</a:t>
              </a:r>
              <a:endParaRPr lang="pt-PT" dirty="0"/>
            </a:p>
          </p:txBody>
        </p:sp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2B1D8867-0C9C-BB85-74F7-0BEC69CCE777}"/>
                </a:ext>
              </a:extLst>
            </p:cNvPr>
            <p:cNvSpPr txBox="1"/>
            <p:nvPr/>
          </p:nvSpPr>
          <p:spPr>
            <a:xfrm>
              <a:off x="6663597" y="1277338"/>
              <a:ext cx="2733944" cy="54784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pt-PT" sz="1600" b="1" dirty="0" err="1">
                  <a:ea typeface="+mn-lt"/>
                  <a:cs typeface="+mn-lt"/>
                </a:rPr>
                <a:t>Graph</a:t>
              </a:r>
              <a:r>
                <a:rPr lang="pt-PT" sz="1600" b="1" dirty="0">
                  <a:ea typeface="+mn-lt"/>
                  <a:cs typeface="+mn-lt"/>
                </a:rPr>
                <a:t> </a:t>
              </a:r>
              <a:r>
                <a:rPr lang="pt-PT" sz="1600" b="1" dirty="0" err="1">
                  <a:ea typeface="+mn-lt"/>
                  <a:cs typeface="+mn-lt"/>
                </a:rPr>
                <a:t>study</a:t>
              </a:r>
              <a:r>
                <a:rPr lang="pt-PT" sz="1600" b="1" dirty="0">
                  <a:ea typeface="+mn-lt"/>
                  <a:cs typeface="+mn-lt"/>
                </a:rPr>
                <a:t> </a:t>
              </a:r>
              <a:r>
                <a:rPr lang="pt-PT" sz="1600" b="1" dirty="0" err="1">
                  <a:ea typeface="+mn-lt"/>
                  <a:cs typeface="+mn-lt"/>
                </a:rPr>
                <a:t>Visualization</a:t>
              </a:r>
              <a:endParaRPr lang="pt-PT" sz="1600" dirty="0" err="1">
                <a:ea typeface="+mn-lt"/>
                <a:cs typeface="+mn-lt"/>
              </a:endParaRPr>
            </a:p>
            <a:p>
              <a:pPr>
                <a:lnSpc>
                  <a:spcPct val="85000"/>
                </a:lnSpc>
                <a:defRPr/>
              </a:pPr>
              <a:endParaRPr lang="pt-PT" sz="1600" b="1" dirty="0"/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m 9" descr="Uma imagem com mapa&#10;&#10;Descrição gerada automaticamente">
            <a:extLst>
              <a:ext uri="{FF2B5EF4-FFF2-40B4-BE49-F238E27FC236}">
                <a16:creationId xmlns:a16="http://schemas.microsoft.com/office/drawing/2014/main" id="{0AC3C686-4851-36C9-F675-490A0690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834" y="683537"/>
            <a:ext cx="6165010" cy="60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4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70">
            <a:extLst>
              <a:ext uri="{FF2B5EF4-FFF2-40B4-BE49-F238E27FC236}">
                <a16:creationId xmlns:a16="http://schemas.microsoft.com/office/drawing/2014/main" id="{79A219A0-970F-5865-3307-904C374CB8E6}"/>
              </a:ext>
            </a:extLst>
          </p:cNvPr>
          <p:cNvGrpSpPr/>
          <p:nvPr/>
        </p:nvGrpSpPr>
        <p:grpSpPr>
          <a:xfrm>
            <a:off x="574785" y="1057472"/>
            <a:ext cx="2733944" cy="1299095"/>
            <a:chOff x="6663597" y="526085"/>
            <a:chExt cx="2733944" cy="1299095"/>
          </a:xfrm>
        </p:grpSpPr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8E5FCAF5-E540-E697-F80F-CEB280C7AAAB}"/>
                </a:ext>
              </a:extLst>
            </p:cNvPr>
            <p:cNvSpPr/>
            <p:nvPr/>
          </p:nvSpPr>
          <p:spPr>
            <a:xfrm>
              <a:off x="6663597" y="526085"/>
              <a:ext cx="1276443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n-US" sz="5400" b="1" dirty="0">
                  <a:solidFill>
                    <a:srgbClr val="0D28C2"/>
                  </a:solidFill>
                  <a:ea typeface="+mn-lt"/>
                  <a:cs typeface="+mn-lt"/>
                </a:rPr>
                <a:t>3.7</a:t>
              </a:r>
              <a:endParaRPr lang="pt-PT" dirty="0"/>
            </a:p>
          </p:txBody>
        </p:sp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2B1D8867-0C9C-BB85-74F7-0BEC69CCE777}"/>
                </a:ext>
              </a:extLst>
            </p:cNvPr>
            <p:cNvSpPr txBox="1"/>
            <p:nvPr/>
          </p:nvSpPr>
          <p:spPr>
            <a:xfrm>
              <a:off x="6663597" y="1277338"/>
              <a:ext cx="2733944" cy="54784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pt-PT" sz="1600" b="1" dirty="0" err="1">
                  <a:ea typeface="+mn-lt"/>
                  <a:cs typeface="+mn-lt"/>
                </a:rPr>
                <a:t>Graph</a:t>
              </a:r>
              <a:r>
                <a:rPr lang="pt-PT" sz="1600" b="1" dirty="0">
                  <a:ea typeface="+mn-lt"/>
                  <a:cs typeface="+mn-lt"/>
                </a:rPr>
                <a:t> </a:t>
              </a:r>
              <a:r>
                <a:rPr lang="pt-PT" sz="1600" b="1" dirty="0" err="1">
                  <a:ea typeface="+mn-lt"/>
                  <a:cs typeface="+mn-lt"/>
                </a:rPr>
                <a:t>study</a:t>
              </a:r>
              <a:r>
                <a:rPr lang="pt-PT" sz="1600" b="1" dirty="0">
                  <a:ea typeface="+mn-lt"/>
                  <a:cs typeface="+mn-lt"/>
                </a:rPr>
                <a:t> </a:t>
              </a:r>
              <a:r>
                <a:rPr lang="pt-PT" sz="1600" b="1" dirty="0" err="1">
                  <a:ea typeface="+mn-lt"/>
                  <a:cs typeface="+mn-lt"/>
                </a:rPr>
                <a:t>Visualization</a:t>
              </a:r>
              <a:endParaRPr lang="pt-PT" sz="1600" dirty="0" err="1">
                <a:ea typeface="+mn-lt"/>
                <a:cs typeface="+mn-lt"/>
              </a:endParaRPr>
            </a:p>
            <a:p>
              <a:pPr>
                <a:lnSpc>
                  <a:spcPct val="85000"/>
                </a:lnSpc>
                <a:defRPr/>
              </a:pPr>
              <a:endParaRPr lang="pt-PT" sz="1600" b="1" dirty="0"/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CB2AFC64-7D29-DE0B-DC8B-620FCACB20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" b="49719"/>
          <a:stretch/>
        </p:blipFill>
        <p:spPr>
          <a:xfrm>
            <a:off x="3157268" y="537252"/>
            <a:ext cx="8019707" cy="603750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ECD18EA-7C22-E50B-796A-E33C0268E882}"/>
              </a:ext>
            </a:extLst>
          </p:cNvPr>
          <p:cNvSpPr txBox="1"/>
          <p:nvPr/>
        </p:nvSpPr>
        <p:spPr>
          <a:xfrm>
            <a:off x="368061" y="3559834"/>
            <a:ext cx="3102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0h</a:t>
            </a:r>
            <a:r>
              <a:rPr lang="en-US" dirty="0"/>
              <a:t> until </a:t>
            </a:r>
            <a:r>
              <a:rPr lang="en-US" b="1" dirty="0"/>
              <a:t>11h 59min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9138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DATA</a:t>
            </a: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70">
            <a:extLst>
              <a:ext uri="{FF2B5EF4-FFF2-40B4-BE49-F238E27FC236}">
                <a16:creationId xmlns:a16="http://schemas.microsoft.com/office/drawing/2014/main" id="{79A219A0-970F-5865-3307-904C374CB8E6}"/>
              </a:ext>
            </a:extLst>
          </p:cNvPr>
          <p:cNvGrpSpPr/>
          <p:nvPr/>
        </p:nvGrpSpPr>
        <p:grpSpPr>
          <a:xfrm>
            <a:off x="574785" y="1057472"/>
            <a:ext cx="2733944" cy="1299095"/>
            <a:chOff x="6663597" y="526085"/>
            <a:chExt cx="2733944" cy="1299095"/>
          </a:xfrm>
        </p:grpSpPr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8E5FCAF5-E540-E697-F80F-CEB280C7AAAB}"/>
                </a:ext>
              </a:extLst>
            </p:cNvPr>
            <p:cNvSpPr/>
            <p:nvPr/>
          </p:nvSpPr>
          <p:spPr>
            <a:xfrm>
              <a:off x="6663597" y="526085"/>
              <a:ext cx="1276443" cy="923330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/>
              </a:pPr>
              <a:r>
                <a:rPr lang="en-US" sz="5400" b="1" dirty="0">
                  <a:solidFill>
                    <a:srgbClr val="0D28C2"/>
                  </a:solidFill>
                  <a:ea typeface="+mn-lt"/>
                  <a:cs typeface="+mn-lt"/>
                </a:rPr>
                <a:t>3.7</a:t>
              </a:r>
              <a:endParaRPr lang="pt-PT" dirty="0"/>
            </a:p>
          </p:txBody>
        </p:sp>
        <p:sp>
          <p:nvSpPr>
            <p:cNvPr id="27" name="TextBox 2">
              <a:extLst>
                <a:ext uri="{FF2B5EF4-FFF2-40B4-BE49-F238E27FC236}">
                  <a16:creationId xmlns:a16="http://schemas.microsoft.com/office/drawing/2014/main" id="{2B1D8867-0C9C-BB85-74F7-0BEC69CCE777}"/>
                </a:ext>
              </a:extLst>
            </p:cNvPr>
            <p:cNvSpPr txBox="1"/>
            <p:nvPr/>
          </p:nvSpPr>
          <p:spPr>
            <a:xfrm>
              <a:off x="6663597" y="1277338"/>
              <a:ext cx="2733944" cy="54784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lang="pt-PT" sz="1600" b="1" dirty="0" err="1">
                  <a:ea typeface="+mn-lt"/>
                  <a:cs typeface="+mn-lt"/>
                </a:rPr>
                <a:t>Graph</a:t>
              </a:r>
              <a:r>
                <a:rPr lang="pt-PT" sz="1600" b="1" dirty="0">
                  <a:ea typeface="+mn-lt"/>
                  <a:cs typeface="+mn-lt"/>
                </a:rPr>
                <a:t> </a:t>
              </a:r>
              <a:r>
                <a:rPr lang="pt-PT" sz="1600" b="1" dirty="0" err="1">
                  <a:ea typeface="+mn-lt"/>
                  <a:cs typeface="+mn-lt"/>
                </a:rPr>
                <a:t>study</a:t>
              </a:r>
              <a:r>
                <a:rPr lang="pt-PT" sz="1600" b="1" dirty="0">
                  <a:ea typeface="+mn-lt"/>
                  <a:cs typeface="+mn-lt"/>
                </a:rPr>
                <a:t> </a:t>
              </a:r>
              <a:r>
                <a:rPr lang="pt-PT" sz="1600" b="1" dirty="0" err="1">
                  <a:ea typeface="+mn-lt"/>
                  <a:cs typeface="+mn-lt"/>
                </a:rPr>
                <a:t>Visualization</a:t>
              </a:r>
              <a:endParaRPr lang="pt-PT" sz="1600" dirty="0" err="1">
                <a:ea typeface="+mn-lt"/>
                <a:cs typeface="+mn-lt"/>
              </a:endParaRPr>
            </a:p>
            <a:p>
              <a:pPr>
                <a:lnSpc>
                  <a:spcPct val="85000"/>
                </a:lnSpc>
                <a:defRPr/>
              </a:pPr>
              <a:endParaRPr lang="pt-PT" sz="1600" b="1" dirty="0"/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40EAEE2D-BEB1-7566-75F1-BFC64CDCE1E2}"/>
              </a:ext>
            </a:extLst>
          </p:cNvPr>
          <p:cNvGrpSpPr/>
          <p:nvPr/>
        </p:nvGrpSpPr>
        <p:grpSpPr>
          <a:xfrm rot="10800000" flipH="1" flipV="1">
            <a:off x="244461" y="1511426"/>
            <a:ext cx="515252" cy="7162516"/>
            <a:chOff x="5014423" y="652780"/>
            <a:chExt cx="1336847" cy="7162516"/>
          </a:xfrm>
        </p:grpSpPr>
        <p:cxnSp>
          <p:nvCxnSpPr>
            <p:cNvPr id="30" name="Straight Connector 4">
              <a:extLst>
                <a:ext uri="{FF2B5EF4-FFF2-40B4-BE49-F238E27FC236}">
                  <a16:creationId xmlns:a16="http://schemas.microsoft.com/office/drawing/2014/main" id="{9204C4B1-EA3B-402A-F3F8-B4C45120150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014423" y="655323"/>
              <a:ext cx="1336847" cy="0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">
              <a:extLst>
                <a:ext uri="{FF2B5EF4-FFF2-40B4-BE49-F238E27FC236}">
                  <a16:creationId xmlns:a16="http://schemas.microsoft.com/office/drawing/2014/main" id="{2A4CD147-D1BD-20C9-3DB0-2C1EAE94F7F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84894" y="652780"/>
              <a:ext cx="0" cy="7162516"/>
            </a:xfrm>
            <a:prstGeom prst="line">
              <a:avLst/>
            </a:prstGeom>
            <a:ln w="57150">
              <a:solidFill>
                <a:schemeClr val="bg1">
                  <a:lumMod val="85000"/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152C91E3-922C-52A2-3933-D8DB519F2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91" r="524" b="-352"/>
          <a:stretch/>
        </p:blipFill>
        <p:spPr>
          <a:xfrm>
            <a:off x="3157267" y="604677"/>
            <a:ext cx="7947821" cy="62461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AC9E859-EACC-DCAE-7424-5D9099406A9D}"/>
              </a:ext>
            </a:extLst>
          </p:cNvPr>
          <p:cNvSpPr txBox="1"/>
          <p:nvPr/>
        </p:nvSpPr>
        <p:spPr>
          <a:xfrm>
            <a:off x="368061" y="3559834"/>
            <a:ext cx="3102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12h </a:t>
            </a:r>
            <a:r>
              <a:rPr lang="en-US" dirty="0"/>
              <a:t>until </a:t>
            </a:r>
            <a:r>
              <a:rPr lang="en-US" b="1" dirty="0"/>
              <a:t>23h 59min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6165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070372-D8B5-6D87-AAFC-D262347C734C}"/>
              </a:ext>
            </a:extLst>
          </p:cNvPr>
          <p:cNvSpPr/>
          <p:nvPr/>
        </p:nvSpPr>
        <p:spPr>
          <a:xfrm>
            <a:off x="-3737" y="0"/>
            <a:ext cx="5550544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545C4-4B43-F2C6-9E77-EE842738C478}"/>
              </a:ext>
            </a:extLst>
          </p:cNvPr>
          <p:cNvGrpSpPr/>
          <p:nvPr/>
        </p:nvGrpSpPr>
        <p:grpSpPr>
          <a:xfrm rot="16200000">
            <a:off x="-2540440" y="2527515"/>
            <a:ext cx="6852153" cy="1771273"/>
            <a:chOff x="-393221" y="-3361134"/>
            <a:chExt cx="6643632" cy="1717371"/>
          </a:xfrm>
          <a:solidFill>
            <a:schemeClr val="bg1">
              <a:alpha val="1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A1EB39B-BC55-0130-75BA-9A49F0430A6D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E9793D-3294-2C3A-ED20-A6229C77976A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CFD309-4A3D-8912-C953-64E51B6C48C0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D59AD2-E741-CA9E-A544-7FC615A98F73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747E55-1C1F-A2F8-2F62-8F5EFE444DFC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D23641-83EB-927B-1ADF-BB6C69EFF254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B9824E-CAF0-8F9A-4F35-8F2D51C3C818}"/>
              </a:ext>
            </a:extLst>
          </p:cNvPr>
          <p:cNvGrpSpPr/>
          <p:nvPr/>
        </p:nvGrpSpPr>
        <p:grpSpPr>
          <a:xfrm rot="16200000">
            <a:off x="-632428" y="2527515"/>
            <a:ext cx="6852153" cy="1771273"/>
            <a:chOff x="-393221" y="-3361134"/>
            <a:chExt cx="6643632" cy="1717371"/>
          </a:xfrm>
          <a:solidFill>
            <a:schemeClr val="bg1">
              <a:alpha val="1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2C2141-FE8F-907F-3B00-3D4F009B04CD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372388-5543-AC78-1373-841B85BBA553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83DFF9-585B-6D7E-EEF0-BAB6E633DE93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FE1E89-DA9D-AD05-21FC-AE4B50725249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D84003-47AA-F647-A692-F194D44650C0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4C72A08-389C-B206-1306-56CC0B91AE30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1E1D4A-8A78-27E4-E218-E2259E254B33}"/>
              </a:ext>
            </a:extLst>
          </p:cNvPr>
          <p:cNvGrpSpPr/>
          <p:nvPr/>
        </p:nvGrpSpPr>
        <p:grpSpPr>
          <a:xfrm rot="16200000">
            <a:off x="1275584" y="2527515"/>
            <a:ext cx="6852153" cy="1771273"/>
            <a:chOff x="-393221" y="-3361134"/>
            <a:chExt cx="6643632" cy="1717371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25B0D1-E3A7-B4C0-08EC-75E0391F07C8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393B099-088C-6601-1BA2-7DA6421EEC51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A1942F-123E-E911-0F16-449A0545DFE7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6EAAB8F-9BBA-F1DD-B808-78558821C958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A86DD5F-C8C6-AE00-18E2-B6E207A63A85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A9304FD-B4B2-D0F1-11AC-B736DEF9C46A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75" name="CaixaDeTexto 14">
            <a:extLst>
              <a:ext uri="{FF2B5EF4-FFF2-40B4-BE49-F238E27FC236}">
                <a16:creationId xmlns:a16="http://schemas.microsoft.com/office/drawing/2014/main" id="{3811C922-5941-52D4-E65E-EF69909FB8B6}"/>
              </a:ext>
            </a:extLst>
          </p:cNvPr>
          <p:cNvSpPr txBox="1"/>
          <p:nvPr/>
        </p:nvSpPr>
        <p:spPr>
          <a:xfrm>
            <a:off x="8346719" y="3136612"/>
            <a:ext cx="33649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defTabSz="509351">
              <a:defRPr/>
            </a:pPr>
            <a:r>
              <a:rPr lang="pt-BR" sz="3200" b="1" dirty="0">
                <a:latin typeface="Century Gothic" panose="020F0302020204030204"/>
                <a:ea typeface="Verdana"/>
                <a:cs typeface="Arial"/>
              </a:rPr>
              <a:t>CONCLUSIONS</a:t>
            </a:r>
            <a:endParaRPr lang="pt-BR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B6C71-FE72-AACF-EE5C-BFA2BD43682D}"/>
              </a:ext>
            </a:extLst>
          </p:cNvPr>
          <p:cNvSpPr/>
          <p:nvPr/>
        </p:nvSpPr>
        <p:spPr>
          <a:xfrm>
            <a:off x="4096554" y="1530485"/>
            <a:ext cx="3272687" cy="4016025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4980C2-ECA3-D28C-28AB-F401124BF608}"/>
              </a:ext>
            </a:extLst>
          </p:cNvPr>
          <p:cNvSpPr/>
          <p:nvPr/>
        </p:nvSpPr>
        <p:spPr>
          <a:xfrm>
            <a:off x="2812754" y="1311489"/>
            <a:ext cx="4129002" cy="3802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6" name="CaixaDeTexto 14">
            <a:extLst>
              <a:ext uri="{FF2B5EF4-FFF2-40B4-BE49-F238E27FC236}">
                <a16:creationId xmlns:a16="http://schemas.microsoft.com/office/drawing/2014/main" id="{B88B210E-D357-D0C9-EB40-478465CB11BC}"/>
              </a:ext>
            </a:extLst>
          </p:cNvPr>
          <p:cNvSpPr txBox="1"/>
          <p:nvPr/>
        </p:nvSpPr>
        <p:spPr>
          <a:xfrm>
            <a:off x="2841774" y="1343566"/>
            <a:ext cx="4099982" cy="377026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marL="0" marR="0" lvl="0" indent="0" algn="ctr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39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04</a:t>
            </a:r>
            <a:endParaRPr kumimoji="0" lang="pt-BR" sz="23900" b="1" i="0" u="none" strike="noStrike" kern="1200" cap="none" spc="0" normalizeH="0" baseline="0" noProof="0" dirty="0">
              <a:ln>
                <a:noFill/>
              </a:ln>
              <a:solidFill>
                <a:srgbClr val="0D28C2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A70CB7-776A-731B-1D23-CF3DC1DB6379}"/>
              </a:ext>
            </a:extLst>
          </p:cNvPr>
          <p:cNvGrpSpPr/>
          <p:nvPr/>
        </p:nvGrpSpPr>
        <p:grpSpPr>
          <a:xfrm>
            <a:off x="7152099" y="3257781"/>
            <a:ext cx="556789" cy="342438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A2CF78-0065-8CC5-6282-F8217EEAFC93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99159A4-3310-4410-00D7-9C9D1746A946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57FE14-D30A-CDC3-524B-CE2EDEA934A4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E894E0F-AB55-D96D-81BF-2A68107669CC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46E9B1F-85A1-9EC9-2ED2-A68B5E803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Caminhão na rua de uma cidade&#10;&#10;Descrição gerada automaticamente">
            <a:extLst>
              <a:ext uri="{FF2B5EF4-FFF2-40B4-BE49-F238E27FC236}">
                <a16:creationId xmlns:a16="http://schemas.microsoft.com/office/drawing/2014/main" id="{453EEDC0-7872-EF5A-386F-30304AF1D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849"/>
            <a:ext cx="6481314" cy="6856301"/>
          </a:xfrm>
          <a:prstGeom prst="rect">
            <a:avLst/>
          </a:prstGeom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90F6EF2-E413-EC4A-A8AF-2D36CC1681F2}"/>
              </a:ext>
            </a:extLst>
          </p:cNvPr>
          <p:cNvSpPr/>
          <p:nvPr/>
        </p:nvSpPr>
        <p:spPr>
          <a:xfrm rot="19410528">
            <a:off x="-440552" y="2879543"/>
            <a:ext cx="4912822" cy="5377636"/>
          </a:xfrm>
          <a:custGeom>
            <a:avLst/>
            <a:gdLst>
              <a:gd name="connsiteX0" fmla="*/ 1071516 w 6264293"/>
              <a:gd name="connsiteY0" fmla="*/ 1895631 h 7031032"/>
              <a:gd name="connsiteX1" fmla="*/ 1071516 w 6264293"/>
              <a:gd name="connsiteY1" fmla="*/ 4136793 h 7031032"/>
              <a:gd name="connsiteX2" fmla="*/ 0 w 6264293"/>
              <a:gd name="connsiteY2" fmla="*/ 3344168 h 7031032"/>
              <a:gd name="connsiteX3" fmla="*/ 6243023 w 6264293"/>
              <a:gd name="connsiteY3" fmla="*/ 4440817 h 7031032"/>
              <a:gd name="connsiteX4" fmla="*/ 6236353 w 6264293"/>
              <a:gd name="connsiteY4" fmla="*/ 4710945 h 7031032"/>
              <a:gd name="connsiteX5" fmla="*/ 5154717 w 6264293"/>
              <a:gd name="connsiteY5" fmla="*/ 6895685 h 7031032"/>
              <a:gd name="connsiteX6" fmla="*/ 4984112 w 6264293"/>
              <a:gd name="connsiteY6" fmla="*/ 7031032 h 7031032"/>
              <a:gd name="connsiteX7" fmla="*/ 3634324 w 6264293"/>
              <a:gd name="connsiteY7" fmla="*/ 6032562 h 7031032"/>
              <a:gd name="connsiteX8" fmla="*/ 3710354 w 6264293"/>
              <a:gd name="connsiteY8" fmla="*/ 5995174 h 7031032"/>
              <a:gd name="connsiteX9" fmla="*/ 4618506 w 6264293"/>
              <a:gd name="connsiteY9" fmla="*/ 4440816 h 7031032"/>
              <a:gd name="connsiteX10" fmla="*/ 6264293 w 6264293"/>
              <a:gd name="connsiteY10" fmla="*/ 0 h 7031032"/>
              <a:gd name="connsiteX11" fmla="*/ 6264293 w 6264293"/>
              <a:gd name="connsiteY11" fmla="*/ 1418787 h 7031032"/>
              <a:gd name="connsiteX12" fmla="*/ 1424249 w 6264293"/>
              <a:gd name="connsiteY12" fmla="*/ 1418787 h 7031032"/>
              <a:gd name="connsiteX13" fmla="*/ 2473759 w 6264293"/>
              <a:gd name="connsiteY13" fmla="*/ 0 h 703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4293" h="7031032">
                <a:moveTo>
                  <a:pt x="1071516" y="1895631"/>
                </a:moveTo>
                <a:lnTo>
                  <a:pt x="1071516" y="4136793"/>
                </a:lnTo>
                <a:lnTo>
                  <a:pt x="0" y="3344168"/>
                </a:lnTo>
                <a:close/>
                <a:moveTo>
                  <a:pt x="6243023" y="4440817"/>
                </a:moveTo>
                <a:cubicBezTo>
                  <a:pt x="6244646" y="4530920"/>
                  <a:pt x="6242384" y="4621070"/>
                  <a:pt x="6236353" y="4710945"/>
                </a:cubicBezTo>
                <a:cubicBezTo>
                  <a:pt x="6177468" y="5588540"/>
                  <a:pt x="5768432" y="6359176"/>
                  <a:pt x="5154717" y="6895685"/>
                </a:cubicBezTo>
                <a:lnTo>
                  <a:pt x="4984112" y="7031032"/>
                </a:lnTo>
                <a:lnTo>
                  <a:pt x="3634324" y="6032562"/>
                </a:lnTo>
                <a:lnTo>
                  <a:pt x="3710354" y="5995174"/>
                </a:lnTo>
                <a:cubicBezTo>
                  <a:pt x="4256341" y="5692819"/>
                  <a:pt x="4623925" y="5108779"/>
                  <a:pt x="4618506" y="4440816"/>
                </a:cubicBezTo>
                <a:close/>
                <a:moveTo>
                  <a:pt x="6264293" y="0"/>
                </a:moveTo>
                <a:lnTo>
                  <a:pt x="6264293" y="1418787"/>
                </a:lnTo>
                <a:lnTo>
                  <a:pt x="1424249" y="1418787"/>
                </a:lnTo>
                <a:lnTo>
                  <a:pt x="2473759" y="0"/>
                </a:lnTo>
                <a:close/>
              </a:path>
            </a:pathLst>
          </a:custGeom>
          <a:solidFill>
            <a:schemeClr val="tx2"/>
          </a:solidFill>
          <a:ln w="3104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5" name="CaixaDeTexto 14">
            <a:extLst>
              <a:ext uri="{FF2B5EF4-FFF2-40B4-BE49-F238E27FC236}">
                <a16:creationId xmlns:a16="http://schemas.microsoft.com/office/drawing/2014/main" id="{3811C922-5941-52D4-E65E-EF69909FB8B6}"/>
              </a:ext>
            </a:extLst>
          </p:cNvPr>
          <p:cNvSpPr txBox="1"/>
          <p:nvPr/>
        </p:nvSpPr>
        <p:spPr>
          <a:xfrm>
            <a:off x="6689890" y="1083870"/>
            <a:ext cx="4917682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defTabSz="509351">
              <a:defRPr/>
            </a:pPr>
            <a:r>
              <a:rPr lang="en-US" sz="2800" b="1" dirty="0">
                <a:ea typeface="+mn-lt"/>
                <a:cs typeface="+mn-lt"/>
              </a:rPr>
              <a:t>Case-Study</a:t>
            </a:r>
            <a:r>
              <a:rPr lang="en-US" sz="2800" dirty="0">
                <a:ea typeface="+mn-lt"/>
                <a:cs typeface="+mn-lt"/>
              </a:rPr>
              <a:t>: </a:t>
            </a:r>
            <a:endParaRPr lang="pt-BR" sz="2800" dirty="0">
              <a:ea typeface="+mn-lt"/>
              <a:cs typeface="+mn-lt"/>
            </a:endParaRPr>
          </a:p>
          <a:p>
            <a:pPr defTabSz="509351">
              <a:defRPr/>
            </a:pPr>
            <a:r>
              <a:rPr lang="en-US" sz="2800" dirty="0">
                <a:ea typeface="+mn-lt"/>
                <a:cs typeface="+mn-lt"/>
              </a:rPr>
              <a:t>Flow of taxi passengers in the New York City during the year of 2016. </a:t>
            </a:r>
            <a:endParaRPr lang="pt-BR" sz="2800">
              <a:ea typeface="+mn-lt"/>
              <a:cs typeface="+mn-lt"/>
            </a:endParaRPr>
          </a:p>
          <a:p>
            <a:pPr defTabSz="509351">
              <a:defRPr/>
            </a:pPr>
            <a:endParaRPr lang="en-US" sz="2800" dirty="0">
              <a:ea typeface="+mn-lt"/>
              <a:cs typeface="+mn-lt"/>
            </a:endParaRPr>
          </a:p>
          <a:p>
            <a:pPr defTabSz="509351">
              <a:defRPr/>
            </a:pPr>
            <a:r>
              <a:rPr lang="en-US" sz="2800" b="1" dirty="0">
                <a:ea typeface="+mn-lt"/>
                <a:cs typeface="+mn-lt"/>
              </a:rPr>
              <a:t>Database:</a:t>
            </a:r>
            <a:endParaRPr lang="pt-BR" sz="2800" dirty="0">
              <a:ea typeface="+mn-lt"/>
              <a:cs typeface="+mn-lt"/>
            </a:endParaRPr>
          </a:p>
          <a:p>
            <a:pPr defTabSz="509351">
              <a:defRPr/>
            </a:pPr>
            <a:r>
              <a:rPr lang="en-US" sz="2800" dirty="0">
                <a:ea typeface="+mn-lt"/>
                <a:cs typeface="+mn-lt"/>
              </a:rPr>
              <a:t>Was extracted from a Kaggle competition and contains 1 458 644 observations and 11 columns.</a:t>
            </a:r>
            <a:endParaRPr lang="pt-BR" sz="280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5466B50F-832C-A21D-EB08-6E60C94A2A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11" name="Group 103">
            <a:extLst>
              <a:ext uri="{FF2B5EF4-FFF2-40B4-BE49-F238E27FC236}">
                <a16:creationId xmlns:a16="http://schemas.microsoft.com/office/drawing/2014/main" id="{2ED63955-954C-49D8-E5A4-20F319D8E086}"/>
              </a:ext>
            </a:extLst>
          </p:cNvPr>
          <p:cNvGrpSpPr/>
          <p:nvPr/>
        </p:nvGrpSpPr>
        <p:grpSpPr>
          <a:xfrm>
            <a:off x="891452" y="5904934"/>
            <a:ext cx="2238893" cy="578749"/>
            <a:chOff x="-393221" y="-3361134"/>
            <a:chExt cx="6643632" cy="1717371"/>
          </a:xfrm>
          <a:solidFill>
            <a:schemeClr val="bg1"/>
          </a:solidFill>
        </p:grpSpPr>
        <p:sp>
          <p:nvSpPr>
            <p:cNvPr id="5" name="Freeform: Shape 104">
              <a:extLst>
                <a:ext uri="{FF2B5EF4-FFF2-40B4-BE49-F238E27FC236}">
                  <a16:creationId xmlns:a16="http://schemas.microsoft.com/office/drawing/2014/main" id="{1362A5D0-33A1-7675-492C-2D346EBF0486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" name="Freeform: Shape 105">
              <a:extLst>
                <a:ext uri="{FF2B5EF4-FFF2-40B4-BE49-F238E27FC236}">
                  <a16:creationId xmlns:a16="http://schemas.microsoft.com/office/drawing/2014/main" id="{466886CD-48D3-6C88-64A0-9C52A8E0D5C5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106">
              <a:extLst>
                <a:ext uri="{FF2B5EF4-FFF2-40B4-BE49-F238E27FC236}">
                  <a16:creationId xmlns:a16="http://schemas.microsoft.com/office/drawing/2014/main" id="{70DF7ECD-37A1-4BA5-0EA9-6067B9C35FE8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" name="Freeform: Shape 107">
              <a:extLst>
                <a:ext uri="{FF2B5EF4-FFF2-40B4-BE49-F238E27FC236}">
                  <a16:creationId xmlns:a16="http://schemas.microsoft.com/office/drawing/2014/main" id="{A44393F7-0B84-1A6F-108F-9D3CBB9EC90F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" name="Freeform: Shape 108">
              <a:extLst>
                <a:ext uri="{FF2B5EF4-FFF2-40B4-BE49-F238E27FC236}">
                  <a16:creationId xmlns:a16="http://schemas.microsoft.com/office/drawing/2014/main" id="{E09DA3CC-728D-7999-5D4E-B9445151F8B3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" name="Freeform: Shape 109">
              <a:extLst>
                <a:ext uri="{FF2B5EF4-FFF2-40B4-BE49-F238E27FC236}">
                  <a16:creationId xmlns:a16="http://schemas.microsoft.com/office/drawing/2014/main" id="{C307D299-8515-E4AB-1646-A96ACB87D324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03AB25-B58C-174E-B112-3893B93CA71A}"/>
              </a:ext>
            </a:extLst>
          </p:cNvPr>
          <p:cNvSpPr txBox="1"/>
          <p:nvPr/>
        </p:nvSpPr>
        <p:spPr>
          <a:xfrm>
            <a:off x="483081" y="382438"/>
            <a:ext cx="725768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FLOW OF TAXI PASSENGERS IN NYC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788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E0E987-74EA-8992-B9D2-12716F9D2892}"/>
              </a:ext>
            </a:extLst>
          </p:cNvPr>
          <p:cNvSpPr/>
          <p:nvPr/>
        </p:nvSpPr>
        <p:spPr>
          <a:xfrm>
            <a:off x="6096000" y="1295400"/>
            <a:ext cx="6096000" cy="5562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C4843-5BB1-1B6F-3FD9-251A6B2CF9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14EFBD6-E5DA-788F-AF65-2255C9B9777D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A7C8BC5-7044-4BF6-3341-3729949EAC6C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0DAC319-72F1-C1B0-E68A-43A359A489B7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7" name="CaixaDeTexto 14">
            <a:extLst>
              <a:ext uri="{FF2B5EF4-FFF2-40B4-BE49-F238E27FC236}">
                <a16:creationId xmlns:a16="http://schemas.microsoft.com/office/drawing/2014/main" id="{1EE6A478-9869-C44C-DB22-23E9AE5B932A}"/>
              </a:ext>
            </a:extLst>
          </p:cNvPr>
          <p:cNvSpPr txBox="1"/>
          <p:nvPr/>
        </p:nvSpPr>
        <p:spPr>
          <a:xfrm>
            <a:off x="1029502" y="282201"/>
            <a:ext cx="902889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CONCLUSIONS</a:t>
            </a:r>
          </a:p>
          <a:p>
            <a:pPr defTabSz="509351">
              <a:defRPr/>
            </a:pPr>
            <a:endParaRPr lang="pt-BR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907FE7C-521D-0DD4-AD3F-91F953B17C51}"/>
              </a:ext>
            </a:extLst>
          </p:cNvPr>
          <p:cNvSpPr/>
          <p:nvPr/>
        </p:nvSpPr>
        <p:spPr>
          <a:xfrm>
            <a:off x="9667244" y="0"/>
            <a:ext cx="2524756" cy="1513882"/>
          </a:xfrm>
          <a:custGeom>
            <a:avLst/>
            <a:gdLst>
              <a:gd name="connsiteX0" fmla="*/ 0 w 2524756"/>
              <a:gd name="connsiteY0" fmla="*/ 0 h 1513882"/>
              <a:gd name="connsiteX1" fmla="*/ 2524756 w 2524756"/>
              <a:gd name="connsiteY1" fmla="*/ 0 h 1513882"/>
              <a:gd name="connsiteX2" fmla="*/ 2524756 w 2524756"/>
              <a:gd name="connsiteY2" fmla="*/ 1423813 h 1513882"/>
              <a:gd name="connsiteX3" fmla="*/ 2437582 w 2524756"/>
              <a:gd name="connsiteY3" fmla="*/ 1456355 h 1513882"/>
              <a:gd name="connsiteX4" fmla="*/ 1985271 w 2524756"/>
              <a:gd name="connsiteY4" fmla="*/ 1513882 h 1513882"/>
              <a:gd name="connsiteX5" fmla="*/ 72640 w 2524756"/>
              <a:gd name="connsiteY5" fmla="*/ 1513882 h 1513882"/>
              <a:gd name="connsiteX6" fmla="*/ 72640 w 2524756"/>
              <a:gd name="connsiteY6" fmla="*/ 992391 h 1513882"/>
              <a:gd name="connsiteX7" fmla="*/ 1993264 w 2524756"/>
              <a:gd name="connsiteY7" fmla="*/ 992391 h 1513882"/>
              <a:gd name="connsiteX8" fmla="*/ 2422137 w 2524756"/>
              <a:gd name="connsiteY8" fmla="*/ 708174 h 1513882"/>
              <a:gd name="connsiteX9" fmla="*/ 1993264 w 2524756"/>
              <a:gd name="connsiteY9" fmla="*/ 390073 h 1513882"/>
              <a:gd name="connsiteX10" fmla="*/ 893101 w 2524756"/>
              <a:gd name="connsiteY10" fmla="*/ 390073 h 1513882"/>
              <a:gd name="connsiteX11" fmla="*/ 30608 w 2524756"/>
              <a:gd name="connsiteY11" fmla="*/ 49752 h 151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4756" h="1513882">
                <a:moveTo>
                  <a:pt x="0" y="0"/>
                </a:moveTo>
                <a:lnTo>
                  <a:pt x="2524756" y="0"/>
                </a:lnTo>
                <a:lnTo>
                  <a:pt x="2524756" y="1423813"/>
                </a:lnTo>
                <a:lnTo>
                  <a:pt x="2437582" y="1456355"/>
                </a:lnTo>
                <a:cubicBezTo>
                  <a:pt x="2304099" y="1494000"/>
                  <a:pt x="2152427" y="1513882"/>
                  <a:pt x="1985271" y="1513882"/>
                </a:cubicBezTo>
                <a:lnTo>
                  <a:pt x="72640" y="1513882"/>
                </a:lnTo>
                <a:lnTo>
                  <a:pt x="72640" y="992391"/>
                </a:lnTo>
                <a:lnTo>
                  <a:pt x="1993264" y="992391"/>
                </a:lnTo>
                <a:cubicBezTo>
                  <a:pt x="2256980" y="992391"/>
                  <a:pt x="2422137" y="903741"/>
                  <a:pt x="2422137" y="708174"/>
                </a:cubicBezTo>
                <a:cubicBezTo>
                  <a:pt x="2422137" y="512617"/>
                  <a:pt x="2259648" y="390073"/>
                  <a:pt x="1993264" y="390073"/>
                </a:cubicBezTo>
                <a:lnTo>
                  <a:pt x="893101" y="390073"/>
                </a:lnTo>
                <a:cubicBezTo>
                  <a:pt x="501850" y="390073"/>
                  <a:pt x="201130" y="265811"/>
                  <a:pt x="30608" y="49752"/>
                </a:cubicBezTo>
                <a:close/>
              </a:path>
            </a:pathLst>
          </a:custGeom>
          <a:solidFill>
            <a:srgbClr val="0D28C2"/>
          </a:solidFill>
          <a:ln w="2619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B76793-A30F-B768-4B2E-52684CD2F336}"/>
              </a:ext>
            </a:extLst>
          </p:cNvPr>
          <p:cNvSpPr/>
          <p:nvPr/>
        </p:nvSpPr>
        <p:spPr>
          <a:xfrm>
            <a:off x="620267" y="1712474"/>
            <a:ext cx="5606361" cy="631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64FEAE-3E34-3A12-8928-1430D729B6DC}"/>
              </a:ext>
            </a:extLst>
          </p:cNvPr>
          <p:cNvGrpSpPr/>
          <p:nvPr/>
        </p:nvGrpSpPr>
        <p:grpSpPr>
          <a:xfrm rot="5400000">
            <a:off x="798871" y="1918421"/>
            <a:ext cx="207132" cy="219870"/>
            <a:chOff x="4205287" y="1423987"/>
            <a:chExt cx="3777995" cy="4010310"/>
          </a:xfrm>
          <a:solidFill>
            <a:srgbClr val="0D28C2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036D6C3-41E4-EADB-466D-1FDFB20530D8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6AC4D4-4565-662F-5BC5-FE7C6CBAE7D5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75A7C08-10A0-1F04-B609-711292C15EF2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CaixaDeTexto 14">
            <a:extLst>
              <a:ext uri="{FF2B5EF4-FFF2-40B4-BE49-F238E27FC236}">
                <a16:creationId xmlns:a16="http://schemas.microsoft.com/office/drawing/2014/main" id="{FBC12D42-4878-5CAA-A57A-29BB7955EAF1}"/>
              </a:ext>
            </a:extLst>
          </p:cNvPr>
          <p:cNvSpPr txBox="1"/>
          <p:nvPr/>
        </p:nvSpPr>
        <p:spPr>
          <a:xfrm>
            <a:off x="626936" y="2434787"/>
            <a:ext cx="5039812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defTabSz="509351">
              <a:buFont typeface="Arial" panose="020B0604020202020204" pitchFamily="34" charset="0"/>
              <a:buChar char="•"/>
              <a:defRPr/>
            </a:pPr>
            <a:r>
              <a:rPr lang="pt-BR" dirty="0">
                <a:ea typeface="+mn-lt"/>
                <a:cs typeface="+mn-lt"/>
              </a:rPr>
              <a:t>We were able to preprocess the dataset to properly apply netwrok analysis technics.</a:t>
            </a:r>
          </a:p>
          <a:p>
            <a:pPr defTabSz="509351">
              <a:defRPr/>
            </a:pPr>
            <a:endParaRPr lang="pt-PT" dirty="0">
              <a:ea typeface="+mn-lt"/>
              <a:cs typeface="+mn-lt"/>
            </a:endParaRPr>
          </a:p>
          <a:p>
            <a:pPr marL="285750" indent="-285750" defTabSz="509351">
              <a:buFont typeface="Arial" panose="020B0604020202020204" pitchFamily="34" charset="0"/>
              <a:buChar char="•"/>
              <a:defRPr/>
            </a:pPr>
            <a:endParaRPr lang="pt-BR" dirty="0"/>
          </a:p>
          <a:p>
            <a:pPr marL="285750" indent="-285750" defTabSz="509351">
              <a:buFont typeface="Arial" panose="020B0604020202020204" pitchFamily="34" charset="0"/>
              <a:buChar char="•"/>
              <a:defRPr/>
            </a:pPr>
            <a:r>
              <a:rPr lang="pt-BR" dirty="0">
                <a:ea typeface="+mn-lt"/>
                <a:cs typeface="+mn-lt"/>
              </a:rPr>
              <a:t>We were able to identify the locations that present higher flow of people.</a:t>
            </a:r>
          </a:p>
          <a:p>
            <a:pPr defTabSz="509351">
              <a:defRPr/>
            </a:pPr>
            <a:endParaRPr lang="pt-BR" dirty="0">
              <a:ea typeface="+mn-lt"/>
              <a:cs typeface="+mn-lt"/>
            </a:endParaRPr>
          </a:p>
          <a:p>
            <a:pPr marL="285750" indent="-285750" defTabSz="509351">
              <a:buFont typeface="Arial" panose="020B0604020202020204" pitchFamily="34" charset="0"/>
              <a:buChar char="•"/>
              <a:defRPr/>
            </a:pPr>
            <a:endParaRPr lang="pt-BR" dirty="0">
              <a:ea typeface="+mn-lt"/>
              <a:cs typeface="+mn-lt"/>
            </a:endParaRPr>
          </a:p>
          <a:p>
            <a:pPr marL="285750" indent="-285750" defTabSz="509351">
              <a:buFont typeface="Arial" panose="020B0604020202020204" pitchFamily="34" charset="0"/>
              <a:buChar char="•"/>
              <a:defRPr/>
            </a:pPr>
            <a:r>
              <a:rPr lang="pt-BR" dirty="0" err="1">
                <a:ea typeface="+mn-lt"/>
                <a:cs typeface="+mn-lt"/>
              </a:rPr>
              <a:t>We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applied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netwrok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analysis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metrics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to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extract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information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about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our</a:t>
            </a:r>
            <a:r>
              <a:rPr lang="pt-BR" dirty="0">
                <a:ea typeface="+mn-lt"/>
                <a:cs typeface="+mn-lt"/>
              </a:rPr>
              <a:t> network, It </a:t>
            </a:r>
            <a:r>
              <a:rPr lang="pt-BR" dirty="0" err="1">
                <a:ea typeface="+mn-lt"/>
                <a:cs typeface="+mn-lt"/>
              </a:rPr>
              <a:t>presents</a:t>
            </a:r>
            <a:r>
              <a:rPr lang="pt-BR" dirty="0">
                <a:ea typeface="+mn-lt"/>
                <a:cs typeface="+mn-lt"/>
              </a:rPr>
              <a:t> a </a:t>
            </a:r>
            <a:r>
              <a:rPr lang="pt-BR" dirty="0" err="1">
                <a:ea typeface="+mn-lt"/>
                <a:cs typeface="+mn-lt"/>
              </a:rPr>
              <a:t>density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of</a:t>
            </a:r>
            <a:r>
              <a:rPr lang="pt-BR" dirty="0">
                <a:ea typeface="+mn-lt"/>
                <a:cs typeface="+mn-lt"/>
              </a:rPr>
              <a:t>  0.196.</a:t>
            </a:r>
            <a:endParaRPr lang="pt-BR" dirty="0"/>
          </a:p>
          <a:p>
            <a:pPr defTabSz="509351">
              <a:defRPr/>
            </a:pPr>
            <a:endParaRPr lang="pt-B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C0F8CE-7AE0-44D9-7433-FE6D6F4CC89F}"/>
              </a:ext>
            </a:extLst>
          </p:cNvPr>
          <p:cNvSpPr/>
          <p:nvPr/>
        </p:nvSpPr>
        <p:spPr>
          <a:xfrm>
            <a:off x="6108523" y="1712474"/>
            <a:ext cx="5606361" cy="631762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F450D2-82E4-16A1-E807-C5B95BF7674A}"/>
              </a:ext>
            </a:extLst>
          </p:cNvPr>
          <p:cNvGrpSpPr/>
          <p:nvPr/>
        </p:nvGrpSpPr>
        <p:grpSpPr>
          <a:xfrm rot="5400000">
            <a:off x="6287127" y="1918421"/>
            <a:ext cx="207132" cy="219870"/>
            <a:chOff x="4205287" y="1423987"/>
            <a:chExt cx="3777995" cy="4010310"/>
          </a:xfrm>
          <a:solidFill>
            <a:schemeClr val="bg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17C4F6-8AA8-BCA8-9AC5-2766E16949E1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A593AE-6CF6-0EA9-EC8C-30606CDF37A0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AE8D01-7500-EF40-3ED7-F6D42B351C7A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E2606381-5324-0DE7-4B3C-25DB6F2C18CA}"/>
              </a:ext>
            </a:extLst>
          </p:cNvPr>
          <p:cNvSpPr txBox="1"/>
          <p:nvPr/>
        </p:nvSpPr>
        <p:spPr>
          <a:xfrm>
            <a:off x="799463" y="925164"/>
            <a:ext cx="74552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b="1" dirty="0" err="1">
                <a:latin typeface="Century Gothic" panose="020F0302020204030204"/>
                <a:ea typeface="Verdana"/>
                <a:cs typeface="Arial"/>
              </a:rPr>
              <a:t>This</a:t>
            </a:r>
            <a:r>
              <a:rPr lang="pt-BR" b="1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b="1" dirty="0" err="1">
                <a:latin typeface="Century Gothic" panose="020F0302020204030204"/>
                <a:ea typeface="Verdana"/>
                <a:cs typeface="Arial"/>
              </a:rPr>
              <a:t>project</a:t>
            </a:r>
            <a:r>
              <a:rPr lang="pt-BR" b="1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b="1" dirty="0" err="1">
                <a:latin typeface="Century Gothic" panose="020F0302020204030204"/>
                <a:ea typeface="Verdana"/>
                <a:cs typeface="Arial"/>
              </a:rPr>
              <a:t>was</a:t>
            </a:r>
            <a:r>
              <a:rPr lang="pt-BR" b="1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b="1" dirty="0" err="1">
                <a:latin typeface="Century Gothic" panose="020F0302020204030204"/>
                <a:ea typeface="Verdana"/>
                <a:cs typeface="Arial"/>
              </a:rPr>
              <a:t>able</a:t>
            </a:r>
            <a:r>
              <a:rPr lang="pt-BR" b="1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b="1" dirty="0" err="1">
                <a:latin typeface="Century Gothic" panose="020F0302020204030204"/>
                <a:ea typeface="Verdana"/>
                <a:cs typeface="Arial"/>
              </a:rPr>
              <a:t>to</a:t>
            </a:r>
            <a:r>
              <a:rPr lang="pt-BR" b="1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b="1" dirty="0" err="1">
                <a:latin typeface="Century Gothic" panose="020F0302020204030204"/>
                <a:ea typeface="Verdana"/>
                <a:cs typeface="Arial"/>
              </a:rPr>
              <a:t>answer</a:t>
            </a:r>
            <a:r>
              <a:rPr lang="pt-BR" b="1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b="1" dirty="0" err="1">
                <a:latin typeface="Century Gothic" panose="020F0302020204030204"/>
                <a:ea typeface="Verdana"/>
                <a:cs typeface="Arial"/>
              </a:rPr>
              <a:t>the</a:t>
            </a:r>
            <a:r>
              <a:rPr lang="pt-BR" b="1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b="1" dirty="0" err="1">
                <a:latin typeface="Century Gothic" panose="020F0302020204030204"/>
                <a:ea typeface="Verdana"/>
                <a:cs typeface="Arial"/>
              </a:rPr>
              <a:t>proposed</a:t>
            </a:r>
            <a:r>
              <a:rPr lang="pt-BR" b="1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b="1" dirty="0" err="1">
                <a:latin typeface="Century Gothic" panose="020F0302020204030204"/>
                <a:ea typeface="Verdana"/>
                <a:cs typeface="Arial"/>
              </a:rPr>
              <a:t>questions</a:t>
            </a:r>
            <a:r>
              <a:rPr lang="pt-BR" b="1" dirty="0">
                <a:latin typeface="Century Gothic" panose="020F0302020204030204"/>
                <a:ea typeface="Verdana"/>
                <a:cs typeface="Arial"/>
              </a:rPr>
              <a:t>.</a:t>
            </a:r>
            <a:endParaRPr kumimoji="0" lang="pt-BR" sz="1800" b="1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472E29-98DF-CD21-C72C-7A57DA1296DB}"/>
              </a:ext>
            </a:extLst>
          </p:cNvPr>
          <p:cNvSpPr txBox="1"/>
          <p:nvPr/>
        </p:nvSpPr>
        <p:spPr>
          <a:xfrm>
            <a:off x="6234022" y="2438400"/>
            <a:ext cx="534550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dirty="0">
                <a:cs typeface="Arial"/>
              </a:rPr>
              <a:t>The average cluster coeficient presented a high value (0.645), meaning that the nodes tend to cluster with each other. </a:t>
            </a:r>
            <a:r>
              <a:rPr lang="en-US" dirty="0">
                <a:cs typeface="Arial"/>
              </a:rPr>
              <a:t>​</a:t>
            </a:r>
          </a:p>
          <a:p>
            <a:endParaRPr lang="pt-PT" dirty="0"/>
          </a:p>
          <a:p>
            <a:pPr marL="285750" indent="-285750">
              <a:buFont typeface="Arial"/>
              <a:buChar char="•"/>
            </a:pPr>
            <a:endParaRPr lang="pt-BR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pt-BR" dirty="0" err="1">
                <a:cs typeface="Arial"/>
              </a:rPr>
              <a:t>Also</a:t>
            </a:r>
            <a:r>
              <a:rPr lang="pt-BR" dirty="0">
                <a:cs typeface="Arial"/>
              </a:rPr>
              <a:t>, </a:t>
            </a:r>
            <a:r>
              <a:rPr lang="pt-BR" dirty="0" err="1">
                <a:cs typeface="Arial"/>
              </a:rPr>
              <a:t>the</a:t>
            </a:r>
            <a:r>
              <a:rPr lang="pt-BR" dirty="0">
                <a:cs typeface="Arial"/>
              </a:rPr>
              <a:t> </a:t>
            </a:r>
            <a:r>
              <a:rPr lang="pt-BR" dirty="0" err="1">
                <a:cs typeface="Arial"/>
              </a:rPr>
              <a:t>average</a:t>
            </a:r>
            <a:r>
              <a:rPr lang="pt-BR" dirty="0">
                <a:cs typeface="Arial"/>
              </a:rPr>
              <a:t> </a:t>
            </a:r>
            <a:r>
              <a:rPr lang="pt-BR" dirty="0" err="1">
                <a:cs typeface="Arial"/>
              </a:rPr>
              <a:t>closeness</a:t>
            </a:r>
            <a:r>
              <a:rPr lang="pt-BR" dirty="0">
                <a:cs typeface="Arial"/>
              </a:rPr>
              <a:t> </a:t>
            </a:r>
            <a:r>
              <a:rPr lang="pt-BR" dirty="0" err="1">
                <a:cs typeface="Arial"/>
              </a:rPr>
              <a:t>level</a:t>
            </a:r>
            <a:r>
              <a:rPr lang="pt-BR" dirty="0">
                <a:cs typeface="Arial"/>
              </a:rPr>
              <a:t> </a:t>
            </a:r>
            <a:r>
              <a:rPr lang="pt-BR" dirty="0" err="1">
                <a:cs typeface="Arial"/>
              </a:rPr>
              <a:t>of</a:t>
            </a:r>
            <a:r>
              <a:rPr lang="pt-BR" dirty="0">
                <a:cs typeface="Arial"/>
              </a:rPr>
              <a:t> </a:t>
            </a:r>
            <a:r>
              <a:rPr lang="pt-BR" dirty="0" err="1">
                <a:cs typeface="Arial"/>
              </a:rPr>
              <a:t>the</a:t>
            </a:r>
            <a:r>
              <a:rPr lang="pt-BR" dirty="0">
                <a:cs typeface="Arial"/>
              </a:rPr>
              <a:t> </a:t>
            </a:r>
          </a:p>
          <a:p>
            <a:r>
              <a:rPr lang="pt-BR" dirty="0">
                <a:cs typeface="Arial"/>
              </a:rPr>
              <a:t>     nodes is considerable (0.414). </a:t>
            </a:r>
          </a:p>
          <a:p>
            <a:endParaRPr lang="pt-BR" dirty="0"/>
          </a:p>
          <a:p>
            <a:endParaRPr lang="pt-BR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pt-BR" dirty="0">
                <a:cs typeface="Arial"/>
              </a:rPr>
              <a:t>The hours </a:t>
            </a:r>
            <a:r>
              <a:rPr lang="pt-BR" dirty="0" err="1">
                <a:cs typeface="Arial"/>
              </a:rPr>
              <a:t>of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higher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flow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of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people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were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identified</a:t>
            </a:r>
            <a:r>
              <a:rPr lang="pt-BR" dirty="0">
                <a:cs typeface="Arial"/>
              </a:rPr>
              <a:t>, </a:t>
            </a:r>
            <a:r>
              <a:rPr lang="pt-BR" dirty="0" err="1">
                <a:cs typeface="Arial"/>
              </a:rPr>
              <a:t>by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visualization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technics</a:t>
            </a:r>
            <a:r>
              <a:rPr lang="pt-BR" dirty="0">
                <a:cs typeface="Arial"/>
              </a:rPr>
              <a:t>.</a:t>
            </a:r>
          </a:p>
          <a:p>
            <a:pPr>
              <a:buChar char="•"/>
            </a:pPr>
            <a:endParaRPr lang="pt-BR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56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79202002-E9DC-4335-B322-9AA7E964632F}"/>
              </a:ext>
            </a:extLst>
          </p:cNvPr>
          <p:cNvSpPr/>
          <p:nvPr/>
        </p:nvSpPr>
        <p:spPr>
          <a:xfrm>
            <a:off x="0" y="0"/>
            <a:ext cx="12192000" cy="687969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7384C1E-85C1-4A1B-9E36-FA81A87754BF}"/>
              </a:ext>
            </a:extLst>
          </p:cNvPr>
          <p:cNvGrpSpPr/>
          <p:nvPr/>
        </p:nvGrpSpPr>
        <p:grpSpPr>
          <a:xfrm>
            <a:off x="2972352" y="5056239"/>
            <a:ext cx="1966150" cy="1118590"/>
            <a:chOff x="5462941" y="2168866"/>
            <a:chExt cx="1373519" cy="781428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39E18C-66AB-4523-BBFC-53BF3075B681}"/>
                </a:ext>
              </a:extLst>
            </p:cNvPr>
            <p:cNvSpPr/>
            <p:nvPr/>
          </p:nvSpPr>
          <p:spPr>
            <a:xfrm>
              <a:off x="5463731" y="2660271"/>
              <a:ext cx="12654" cy="68280"/>
            </a:xfrm>
            <a:custGeom>
              <a:avLst/>
              <a:gdLst>
                <a:gd name="connsiteX0" fmla="*/ 0 w 12654"/>
                <a:gd name="connsiteY0" fmla="*/ 0 h 68280"/>
                <a:gd name="connsiteX1" fmla="*/ 12654 w 12654"/>
                <a:gd name="connsiteY1" fmla="*/ 0 h 68280"/>
                <a:gd name="connsiteX2" fmla="*/ 12654 w 12654"/>
                <a:gd name="connsiteY2" fmla="*/ 68280 h 68280"/>
                <a:gd name="connsiteX3" fmla="*/ 0 w 12654"/>
                <a:gd name="connsiteY3" fmla="*/ 68280 h 6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4" h="68280">
                  <a:moveTo>
                    <a:pt x="0" y="0"/>
                  </a:moveTo>
                  <a:lnTo>
                    <a:pt x="12654" y="0"/>
                  </a:lnTo>
                  <a:lnTo>
                    <a:pt x="12654" y="68280"/>
                  </a:lnTo>
                  <a:lnTo>
                    <a:pt x="0" y="6828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2B48618-F39D-4AB6-859D-EC4CCF577834}"/>
                </a:ext>
              </a:extLst>
            </p:cNvPr>
            <p:cNvSpPr/>
            <p:nvPr/>
          </p:nvSpPr>
          <p:spPr>
            <a:xfrm>
              <a:off x="5492203" y="2660271"/>
              <a:ext cx="52989" cy="68543"/>
            </a:xfrm>
            <a:custGeom>
              <a:avLst/>
              <a:gdLst>
                <a:gd name="connsiteX0" fmla="*/ 41653 w 52989"/>
                <a:gd name="connsiteY0" fmla="*/ 68544 h 68543"/>
                <a:gd name="connsiteX1" fmla="*/ 11863 w 52989"/>
                <a:gd name="connsiteY1" fmla="*/ 20563 h 68543"/>
                <a:gd name="connsiteX2" fmla="*/ 12654 w 52989"/>
                <a:gd name="connsiteY2" fmla="*/ 68544 h 68543"/>
                <a:gd name="connsiteX3" fmla="*/ 0 w 52989"/>
                <a:gd name="connsiteY3" fmla="*/ 68544 h 68543"/>
                <a:gd name="connsiteX4" fmla="*/ 0 w 52989"/>
                <a:gd name="connsiteY4" fmla="*/ 0 h 68543"/>
                <a:gd name="connsiteX5" fmla="*/ 11600 w 52989"/>
                <a:gd name="connsiteY5" fmla="*/ 0 h 68543"/>
                <a:gd name="connsiteX6" fmla="*/ 41917 w 52989"/>
                <a:gd name="connsiteY6" fmla="*/ 48244 h 68543"/>
                <a:gd name="connsiteX7" fmla="*/ 40335 w 52989"/>
                <a:gd name="connsiteY7" fmla="*/ 0 h 68543"/>
                <a:gd name="connsiteX8" fmla="*/ 52990 w 52989"/>
                <a:gd name="connsiteY8" fmla="*/ 0 h 68543"/>
                <a:gd name="connsiteX9" fmla="*/ 52990 w 52989"/>
                <a:gd name="connsiteY9" fmla="*/ 68544 h 68543"/>
                <a:gd name="connsiteX10" fmla="*/ 41653 w 52989"/>
                <a:gd name="connsiteY10" fmla="*/ 68544 h 6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989" h="68543">
                  <a:moveTo>
                    <a:pt x="41653" y="68544"/>
                  </a:moveTo>
                  <a:lnTo>
                    <a:pt x="11863" y="20563"/>
                  </a:lnTo>
                  <a:lnTo>
                    <a:pt x="12654" y="68544"/>
                  </a:lnTo>
                  <a:lnTo>
                    <a:pt x="0" y="68544"/>
                  </a:lnTo>
                  <a:lnTo>
                    <a:pt x="0" y="0"/>
                  </a:lnTo>
                  <a:lnTo>
                    <a:pt x="11600" y="0"/>
                  </a:lnTo>
                  <a:lnTo>
                    <a:pt x="41917" y="48244"/>
                  </a:lnTo>
                  <a:lnTo>
                    <a:pt x="40335" y="0"/>
                  </a:lnTo>
                  <a:lnTo>
                    <a:pt x="52990" y="0"/>
                  </a:lnTo>
                  <a:lnTo>
                    <a:pt x="52990" y="68544"/>
                  </a:lnTo>
                  <a:lnTo>
                    <a:pt x="41653" y="68544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290A7D-986A-48A8-A5DB-44EC9DFA199E}"/>
                </a:ext>
              </a:extLst>
            </p:cNvPr>
            <p:cNvSpPr/>
            <p:nvPr/>
          </p:nvSpPr>
          <p:spPr>
            <a:xfrm>
              <a:off x="5555475" y="2658833"/>
              <a:ext cx="59084" cy="71580"/>
            </a:xfrm>
            <a:custGeom>
              <a:avLst/>
              <a:gdLst>
                <a:gd name="connsiteX0" fmla="*/ 51921 w 59084"/>
                <a:gd name="connsiteY0" fmla="*/ 64424 h 71580"/>
                <a:gd name="connsiteX1" fmla="*/ 29776 w 59084"/>
                <a:gd name="connsiteY1" fmla="*/ 71542 h 71580"/>
                <a:gd name="connsiteX2" fmla="*/ 3413 w 59084"/>
                <a:gd name="connsiteY2" fmla="*/ 61260 h 71580"/>
                <a:gd name="connsiteX3" fmla="*/ -14 w 59084"/>
                <a:gd name="connsiteY3" fmla="*/ 56779 h 71580"/>
                <a:gd name="connsiteX4" fmla="*/ 10795 w 59084"/>
                <a:gd name="connsiteY4" fmla="*/ 49397 h 71580"/>
                <a:gd name="connsiteX5" fmla="*/ 31885 w 59084"/>
                <a:gd name="connsiteY5" fmla="*/ 59679 h 71580"/>
                <a:gd name="connsiteX6" fmla="*/ 36894 w 59084"/>
                <a:gd name="connsiteY6" fmla="*/ 59679 h 71580"/>
                <a:gd name="connsiteX7" fmla="*/ 45066 w 59084"/>
                <a:gd name="connsiteY7" fmla="*/ 51243 h 71580"/>
                <a:gd name="connsiteX8" fmla="*/ 43748 w 59084"/>
                <a:gd name="connsiteY8" fmla="*/ 47024 h 71580"/>
                <a:gd name="connsiteX9" fmla="*/ 31885 w 59084"/>
                <a:gd name="connsiteY9" fmla="*/ 42279 h 71580"/>
                <a:gd name="connsiteX10" fmla="*/ 23712 w 59084"/>
                <a:gd name="connsiteY10" fmla="*/ 40434 h 71580"/>
                <a:gd name="connsiteX11" fmla="*/ 13431 w 59084"/>
                <a:gd name="connsiteY11" fmla="*/ 37270 h 71580"/>
                <a:gd name="connsiteX12" fmla="*/ 3677 w 59084"/>
                <a:gd name="connsiteY12" fmla="*/ 21452 h 71580"/>
                <a:gd name="connsiteX13" fmla="*/ 6313 w 59084"/>
                <a:gd name="connsiteY13" fmla="*/ 11434 h 71580"/>
                <a:gd name="connsiteX14" fmla="*/ 30567 w 59084"/>
                <a:gd name="connsiteY14" fmla="*/ 98 h 71580"/>
                <a:gd name="connsiteX15" fmla="*/ 58248 w 59084"/>
                <a:gd name="connsiteY15" fmla="*/ 14071 h 71580"/>
                <a:gd name="connsiteX16" fmla="*/ 47703 w 59084"/>
                <a:gd name="connsiteY16" fmla="*/ 21716 h 71580"/>
                <a:gd name="connsiteX17" fmla="*/ 30040 w 59084"/>
                <a:gd name="connsiteY17" fmla="*/ 11698 h 71580"/>
                <a:gd name="connsiteX18" fmla="*/ 17913 w 59084"/>
                <a:gd name="connsiteY18" fmla="*/ 16971 h 71580"/>
                <a:gd name="connsiteX19" fmla="*/ 17913 w 59084"/>
                <a:gd name="connsiteY19" fmla="*/ 19871 h 71580"/>
                <a:gd name="connsiteX20" fmla="*/ 17913 w 59084"/>
                <a:gd name="connsiteY20" fmla="*/ 23034 h 71580"/>
                <a:gd name="connsiteX21" fmla="*/ 29776 w 59084"/>
                <a:gd name="connsiteY21" fmla="*/ 28043 h 71580"/>
                <a:gd name="connsiteX22" fmla="*/ 36894 w 59084"/>
                <a:gd name="connsiteY22" fmla="*/ 29625 h 71580"/>
                <a:gd name="connsiteX23" fmla="*/ 55084 w 59084"/>
                <a:gd name="connsiteY23" fmla="*/ 38325 h 71580"/>
                <a:gd name="connsiteX24" fmla="*/ 59039 w 59084"/>
                <a:gd name="connsiteY24" fmla="*/ 49924 h 71580"/>
                <a:gd name="connsiteX25" fmla="*/ 51921 w 59084"/>
                <a:gd name="connsiteY25" fmla="*/ 64424 h 71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084" h="71580">
                  <a:moveTo>
                    <a:pt x="51921" y="64424"/>
                  </a:moveTo>
                  <a:cubicBezTo>
                    <a:pt x="45536" y="69193"/>
                    <a:pt x="37743" y="71698"/>
                    <a:pt x="29776" y="71542"/>
                  </a:cubicBezTo>
                  <a:cubicBezTo>
                    <a:pt x="19956" y="71843"/>
                    <a:pt x="10436" y="68131"/>
                    <a:pt x="3413" y="61260"/>
                  </a:cubicBezTo>
                  <a:cubicBezTo>
                    <a:pt x="2047" y="59950"/>
                    <a:pt x="893" y="58440"/>
                    <a:pt x="-14" y="56779"/>
                  </a:cubicBezTo>
                  <a:lnTo>
                    <a:pt x="10795" y="49397"/>
                  </a:lnTo>
                  <a:cubicBezTo>
                    <a:pt x="15366" y="56478"/>
                    <a:pt x="23491" y="60438"/>
                    <a:pt x="31885" y="59679"/>
                  </a:cubicBezTo>
                  <a:cubicBezTo>
                    <a:pt x="33549" y="59879"/>
                    <a:pt x="35230" y="59879"/>
                    <a:pt x="36894" y="59679"/>
                  </a:cubicBezTo>
                  <a:cubicBezTo>
                    <a:pt x="38476" y="59679"/>
                    <a:pt x="45066" y="57570"/>
                    <a:pt x="45066" y="51243"/>
                  </a:cubicBezTo>
                  <a:cubicBezTo>
                    <a:pt x="45148" y="49724"/>
                    <a:pt x="44682" y="48227"/>
                    <a:pt x="43748" y="47024"/>
                  </a:cubicBezTo>
                  <a:cubicBezTo>
                    <a:pt x="41639" y="44125"/>
                    <a:pt x="35312" y="43070"/>
                    <a:pt x="31885" y="42279"/>
                  </a:cubicBezTo>
                  <a:lnTo>
                    <a:pt x="23712" y="40434"/>
                  </a:lnTo>
                  <a:cubicBezTo>
                    <a:pt x="20175" y="39783"/>
                    <a:pt x="16724" y="38720"/>
                    <a:pt x="13431" y="37270"/>
                  </a:cubicBezTo>
                  <a:cubicBezTo>
                    <a:pt x="7354" y="34373"/>
                    <a:pt x="3540" y="28183"/>
                    <a:pt x="3677" y="21452"/>
                  </a:cubicBezTo>
                  <a:cubicBezTo>
                    <a:pt x="3687" y="17943"/>
                    <a:pt x="4594" y="14495"/>
                    <a:pt x="6313" y="11434"/>
                  </a:cubicBezTo>
                  <a:cubicBezTo>
                    <a:pt x="11736" y="3526"/>
                    <a:pt x="21023" y="-814"/>
                    <a:pt x="30567" y="98"/>
                  </a:cubicBezTo>
                  <a:cubicBezTo>
                    <a:pt x="41568" y="-244"/>
                    <a:pt x="51989" y="5018"/>
                    <a:pt x="58248" y="14071"/>
                  </a:cubicBezTo>
                  <a:lnTo>
                    <a:pt x="47703" y="21716"/>
                  </a:lnTo>
                  <a:cubicBezTo>
                    <a:pt x="44067" y="15420"/>
                    <a:pt x="37308" y="11585"/>
                    <a:pt x="30040" y="11698"/>
                  </a:cubicBezTo>
                  <a:cubicBezTo>
                    <a:pt x="30040" y="11698"/>
                    <a:pt x="20813" y="11698"/>
                    <a:pt x="17913" y="16971"/>
                  </a:cubicBezTo>
                  <a:cubicBezTo>
                    <a:pt x="17678" y="17922"/>
                    <a:pt x="17678" y="18919"/>
                    <a:pt x="17913" y="19871"/>
                  </a:cubicBezTo>
                  <a:cubicBezTo>
                    <a:pt x="17604" y="20901"/>
                    <a:pt x="17604" y="22003"/>
                    <a:pt x="17913" y="23034"/>
                  </a:cubicBezTo>
                  <a:cubicBezTo>
                    <a:pt x="19758" y="25934"/>
                    <a:pt x="23449" y="26725"/>
                    <a:pt x="29776" y="28043"/>
                  </a:cubicBezTo>
                  <a:lnTo>
                    <a:pt x="36894" y="29625"/>
                  </a:lnTo>
                  <a:cubicBezTo>
                    <a:pt x="43688" y="30650"/>
                    <a:pt x="50020" y="33679"/>
                    <a:pt x="55084" y="38325"/>
                  </a:cubicBezTo>
                  <a:cubicBezTo>
                    <a:pt x="57882" y="41517"/>
                    <a:pt x="59302" y="45688"/>
                    <a:pt x="59039" y="49924"/>
                  </a:cubicBezTo>
                  <a:cubicBezTo>
                    <a:pt x="58981" y="55585"/>
                    <a:pt x="56363" y="60915"/>
                    <a:pt x="51921" y="64424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35632AC-A08F-4FCC-985C-D0121D03882C}"/>
                </a:ext>
              </a:extLst>
            </p:cNvPr>
            <p:cNvSpPr/>
            <p:nvPr/>
          </p:nvSpPr>
          <p:spPr>
            <a:xfrm>
              <a:off x="5619536" y="2660271"/>
              <a:ext cx="50353" cy="68280"/>
            </a:xfrm>
            <a:custGeom>
              <a:avLst/>
              <a:gdLst>
                <a:gd name="connsiteX0" fmla="*/ 31372 w 50353"/>
                <a:gd name="connsiteY0" fmla="*/ 11600 h 68280"/>
                <a:gd name="connsiteX1" fmla="*/ 31372 w 50353"/>
                <a:gd name="connsiteY1" fmla="*/ 68280 h 68280"/>
                <a:gd name="connsiteX2" fmla="*/ 18718 w 50353"/>
                <a:gd name="connsiteY2" fmla="*/ 68280 h 68280"/>
                <a:gd name="connsiteX3" fmla="*/ 18718 w 50353"/>
                <a:gd name="connsiteY3" fmla="*/ 11600 h 68280"/>
                <a:gd name="connsiteX4" fmla="*/ 0 w 50353"/>
                <a:gd name="connsiteY4" fmla="*/ 11600 h 68280"/>
                <a:gd name="connsiteX5" fmla="*/ 0 w 50353"/>
                <a:gd name="connsiteY5" fmla="*/ 0 h 68280"/>
                <a:gd name="connsiteX6" fmla="*/ 50353 w 50353"/>
                <a:gd name="connsiteY6" fmla="*/ 0 h 68280"/>
                <a:gd name="connsiteX7" fmla="*/ 50353 w 50353"/>
                <a:gd name="connsiteY7" fmla="*/ 11600 h 68280"/>
                <a:gd name="connsiteX8" fmla="*/ 31372 w 50353"/>
                <a:gd name="connsiteY8" fmla="*/ 11600 h 6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353" h="68280">
                  <a:moveTo>
                    <a:pt x="31372" y="11600"/>
                  </a:moveTo>
                  <a:lnTo>
                    <a:pt x="31372" y="68280"/>
                  </a:lnTo>
                  <a:lnTo>
                    <a:pt x="18718" y="68280"/>
                  </a:lnTo>
                  <a:lnTo>
                    <a:pt x="18718" y="11600"/>
                  </a:lnTo>
                  <a:lnTo>
                    <a:pt x="0" y="11600"/>
                  </a:lnTo>
                  <a:lnTo>
                    <a:pt x="0" y="0"/>
                  </a:lnTo>
                  <a:lnTo>
                    <a:pt x="50353" y="0"/>
                  </a:lnTo>
                  <a:lnTo>
                    <a:pt x="50353" y="11600"/>
                  </a:lnTo>
                  <a:lnTo>
                    <a:pt x="31372" y="1160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71CCCA5-4823-4249-A9D0-F1C1C8B93918}"/>
                </a:ext>
              </a:extLst>
            </p:cNvPr>
            <p:cNvSpPr/>
            <p:nvPr/>
          </p:nvSpPr>
          <p:spPr>
            <a:xfrm>
              <a:off x="5679644" y="2660271"/>
              <a:ext cx="12654" cy="68280"/>
            </a:xfrm>
            <a:custGeom>
              <a:avLst/>
              <a:gdLst>
                <a:gd name="connsiteX0" fmla="*/ 0 w 12654"/>
                <a:gd name="connsiteY0" fmla="*/ 0 h 68280"/>
                <a:gd name="connsiteX1" fmla="*/ 12654 w 12654"/>
                <a:gd name="connsiteY1" fmla="*/ 0 h 68280"/>
                <a:gd name="connsiteX2" fmla="*/ 12654 w 12654"/>
                <a:gd name="connsiteY2" fmla="*/ 68280 h 68280"/>
                <a:gd name="connsiteX3" fmla="*/ 0 w 12654"/>
                <a:gd name="connsiteY3" fmla="*/ 68280 h 6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4" h="68280">
                  <a:moveTo>
                    <a:pt x="0" y="0"/>
                  </a:moveTo>
                  <a:lnTo>
                    <a:pt x="12654" y="0"/>
                  </a:lnTo>
                  <a:lnTo>
                    <a:pt x="12654" y="68280"/>
                  </a:lnTo>
                  <a:lnTo>
                    <a:pt x="0" y="6828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B8354CA-4588-4F71-A058-88344B117AE5}"/>
                </a:ext>
              </a:extLst>
            </p:cNvPr>
            <p:cNvSpPr/>
            <p:nvPr/>
          </p:nvSpPr>
          <p:spPr>
            <a:xfrm>
              <a:off x="5702316" y="2660271"/>
              <a:ext cx="50353" cy="68280"/>
            </a:xfrm>
            <a:custGeom>
              <a:avLst/>
              <a:gdLst>
                <a:gd name="connsiteX0" fmla="*/ 31372 w 50353"/>
                <a:gd name="connsiteY0" fmla="*/ 11600 h 68280"/>
                <a:gd name="connsiteX1" fmla="*/ 31372 w 50353"/>
                <a:gd name="connsiteY1" fmla="*/ 68280 h 68280"/>
                <a:gd name="connsiteX2" fmla="*/ 18718 w 50353"/>
                <a:gd name="connsiteY2" fmla="*/ 68280 h 68280"/>
                <a:gd name="connsiteX3" fmla="*/ 18718 w 50353"/>
                <a:gd name="connsiteY3" fmla="*/ 11600 h 68280"/>
                <a:gd name="connsiteX4" fmla="*/ 0 w 50353"/>
                <a:gd name="connsiteY4" fmla="*/ 11600 h 68280"/>
                <a:gd name="connsiteX5" fmla="*/ 0 w 50353"/>
                <a:gd name="connsiteY5" fmla="*/ 0 h 68280"/>
                <a:gd name="connsiteX6" fmla="*/ 50353 w 50353"/>
                <a:gd name="connsiteY6" fmla="*/ 0 h 68280"/>
                <a:gd name="connsiteX7" fmla="*/ 50353 w 50353"/>
                <a:gd name="connsiteY7" fmla="*/ 11600 h 68280"/>
                <a:gd name="connsiteX8" fmla="*/ 31372 w 50353"/>
                <a:gd name="connsiteY8" fmla="*/ 11600 h 6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353" h="68280">
                  <a:moveTo>
                    <a:pt x="31372" y="11600"/>
                  </a:moveTo>
                  <a:lnTo>
                    <a:pt x="31372" y="68280"/>
                  </a:lnTo>
                  <a:lnTo>
                    <a:pt x="18718" y="68280"/>
                  </a:lnTo>
                  <a:lnTo>
                    <a:pt x="18718" y="11600"/>
                  </a:lnTo>
                  <a:lnTo>
                    <a:pt x="0" y="11600"/>
                  </a:lnTo>
                  <a:lnTo>
                    <a:pt x="0" y="0"/>
                  </a:lnTo>
                  <a:lnTo>
                    <a:pt x="50353" y="0"/>
                  </a:lnTo>
                  <a:lnTo>
                    <a:pt x="50353" y="11600"/>
                  </a:lnTo>
                  <a:lnTo>
                    <a:pt x="31372" y="1160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1BE39DA-3D2A-4342-8CE5-F057B10F026F}"/>
                </a:ext>
              </a:extLst>
            </p:cNvPr>
            <p:cNvSpPr/>
            <p:nvPr/>
          </p:nvSpPr>
          <p:spPr>
            <a:xfrm>
              <a:off x="5763480" y="2660271"/>
              <a:ext cx="53123" cy="70214"/>
            </a:xfrm>
            <a:custGeom>
              <a:avLst/>
              <a:gdLst>
                <a:gd name="connsiteX0" fmla="*/ 52974 w 53123"/>
                <a:gd name="connsiteY0" fmla="*/ 54286 h 70214"/>
                <a:gd name="connsiteX1" fmla="*/ 26611 w 53123"/>
                <a:gd name="connsiteY1" fmla="*/ 70104 h 70214"/>
                <a:gd name="connsiteX2" fmla="*/ 4993 w 53123"/>
                <a:gd name="connsiteY2" fmla="*/ 61931 h 70214"/>
                <a:gd name="connsiteX3" fmla="*/ 512 w 53123"/>
                <a:gd name="connsiteY3" fmla="*/ 54550 h 70214"/>
                <a:gd name="connsiteX4" fmla="*/ 512 w 53123"/>
                <a:gd name="connsiteY4" fmla="*/ 40577 h 70214"/>
                <a:gd name="connsiteX5" fmla="*/ 512 w 53123"/>
                <a:gd name="connsiteY5" fmla="*/ -22 h 70214"/>
                <a:gd name="connsiteX6" fmla="*/ 11321 w 53123"/>
                <a:gd name="connsiteY6" fmla="*/ -22 h 70214"/>
                <a:gd name="connsiteX7" fmla="*/ 11321 w 53123"/>
                <a:gd name="connsiteY7" fmla="*/ 41896 h 70214"/>
                <a:gd name="connsiteX8" fmla="*/ 11321 w 53123"/>
                <a:gd name="connsiteY8" fmla="*/ 49541 h 70214"/>
                <a:gd name="connsiteX9" fmla="*/ 25293 w 53123"/>
                <a:gd name="connsiteY9" fmla="*/ 57713 h 70214"/>
                <a:gd name="connsiteX10" fmla="*/ 39002 w 53123"/>
                <a:gd name="connsiteY10" fmla="*/ 49804 h 70214"/>
                <a:gd name="connsiteX11" fmla="*/ 39002 w 53123"/>
                <a:gd name="connsiteY11" fmla="*/ 41368 h 70214"/>
                <a:gd name="connsiteX12" fmla="*/ 39002 w 53123"/>
                <a:gd name="connsiteY12" fmla="*/ -22 h 70214"/>
                <a:gd name="connsiteX13" fmla="*/ 51656 w 53123"/>
                <a:gd name="connsiteY13" fmla="*/ -22 h 70214"/>
                <a:gd name="connsiteX14" fmla="*/ 51656 w 53123"/>
                <a:gd name="connsiteY14" fmla="*/ 39259 h 70214"/>
                <a:gd name="connsiteX15" fmla="*/ 52974 w 53123"/>
                <a:gd name="connsiteY15" fmla="*/ 54286 h 7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123" h="70214">
                  <a:moveTo>
                    <a:pt x="52974" y="54286"/>
                  </a:moveTo>
                  <a:cubicBezTo>
                    <a:pt x="48490" y="64668"/>
                    <a:pt x="37881" y="71032"/>
                    <a:pt x="26611" y="70104"/>
                  </a:cubicBezTo>
                  <a:cubicBezTo>
                    <a:pt x="18568" y="70592"/>
                    <a:pt x="10701" y="67618"/>
                    <a:pt x="4993" y="61931"/>
                  </a:cubicBezTo>
                  <a:cubicBezTo>
                    <a:pt x="2945" y="59854"/>
                    <a:pt x="1411" y="57326"/>
                    <a:pt x="512" y="54550"/>
                  </a:cubicBezTo>
                  <a:cubicBezTo>
                    <a:pt x="-189" y="49918"/>
                    <a:pt x="-189" y="45209"/>
                    <a:pt x="512" y="40577"/>
                  </a:cubicBezTo>
                  <a:lnTo>
                    <a:pt x="512" y="-22"/>
                  </a:lnTo>
                  <a:lnTo>
                    <a:pt x="11321" y="-22"/>
                  </a:lnTo>
                  <a:lnTo>
                    <a:pt x="11321" y="41896"/>
                  </a:lnTo>
                  <a:cubicBezTo>
                    <a:pt x="10801" y="44419"/>
                    <a:pt x="10801" y="47018"/>
                    <a:pt x="11321" y="49541"/>
                  </a:cubicBezTo>
                  <a:cubicBezTo>
                    <a:pt x="11321" y="53495"/>
                    <a:pt x="16066" y="57713"/>
                    <a:pt x="25293" y="57713"/>
                  </a:cubicBezTo>
                  <a:cubicBezTo>
                    <a:pt x="26875" y="57713"/>
                    <a:pt x="36365" y="57713"/>
                    <a:pt x="39002" y="49804"/>
                  </a:cubicBezTo>
                  <a:cubicBezTo>
                    <a:pt x="39555" y="47020"/>
                    <a:pt x="39555" y="44152"/>
                    <a:pt x="39002" y="41368"/>
                  </a:cubicBezTo>
                  <a:lnTo>
                    <a:pt x="39002" y="-22"/>
                  </a:lnTo>
                  <a:lnTo>
                    <a:pt x="51656" y="-22"/>
                  </a:lnTo>
                  <a:lnTo>
                    <a:pt x="51656" y="39259"/>
                  </a:lnTo>
                  <a:cubicBezTo>
                    <a:pt x="52916" y="44163"/>
                    <a:pt x="53362" y="49238"/>
                    <a:pt x="52974" y="54286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34C0ED5-0513-4210-8DD0-5E7A959CB67A}"/>
                </a:ext>
              </a:extLst>
            </p:cNvPr>
            <p:cNvSpPr/>
            <p:nvPr/>
          </p:nvSpPr>
          <p:spPr>
            <a:xfrm>
              <a:off x="5827277" y="2660271"/>
              <a:ext cx="50353" cy="68280"/>
            </a:xfrm>
            <a:custGeom>
              <a:avLst/>
              <a:gdLst>
                <a:gd name="connsiteX0" fmla="*/ 31372 w 50353"/>
                <a:gd name="connsiteY0" fmla="*/ 11600 h 68280"/>
                <a:gd name="connsiteX1" fmla="*/ 31372 w 50353"/>
                <a:gd name="connsiteY1" fmla="*/ 68280 h 68280"/>
                <a:gd name="connsiteX2" fmla="*/ 18718 w 50353"/>
                <a:gd name="connsiteY2" fmla="*/ 68280 h 68280"/>
                <a:gd name="connsiteX3" fmla="*/ 18718 w 50353"/>
                <a:gd name="connsiteY3" fmla="*/ 11600 h 68280"/>
                <a:gd name="connsiteX4" fmla="*/ 0 w 50353"/>
                <a:gd name="connsiteY4" fmla="*/ 11600 h 68280"/>
                <a:gd name="connsiteX5" fmla="*/ 0 w 50353"/>
                <a:gd name="connsiteY5" fmla="*/ 0 h 68280"/>
                <a:gd name="connsiteX6" fmla="*/ 50353 w 50353"/>
                <a:gd name="connsiteY6" fmla="*/ 0 h 68280"/>
                <a:gd name="connsiteX7" fmla="*/ 50353 w 50353"/>
                <a:gd name="connsiteY7" fmla="*/ 11600 h 68280"/>
                <a:gd name="connsiteX8" fmla="*/ 31372 w 50353"/>
                <a:gd name="connsiteY8" fmla="*/ 11600 h 6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353" h="68280">
                  <a:moveTo>
                    <a:pt x="31372" y="11600"/>
                  </a:moveTo>
                  <a:lnTo>
                    <a:pt x="31372" y="68280"/>
                  </a:lnTo>
                  <a:lnTo>
                    <a:pt x="18718" y="68280"/>
                  </a:lnTo>
                  <a:lnTo>
                    <a:pt x="18718" y="11600"/>
                  </a:lnTo>
                  <a:lnTo>
                    <a:pt x="0" y="11600"/>
                  </a:lnTo>
                  <a:lnTo>
                    <a:pt x="0" y="0"/>
                  </a:lnTo>
                  <a:lnTo>
                    <a:pt x="50353" y="0"/>
                  </a:lnTo>
                  <a:lnTo>
                    <a:pt x="50353" y="11600"/>
                  </a:lnTo>
                  <a:lnTo>
                    <a:pt x="31372" y="1160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D443755-C02E-4E3C-83B2-DAD964648304}"/>
                </a:ext>
              </a:extLst>
            </p:cNvPr>
            <p:cNvSpPr/>
            <p:nvPr/>
          </p:nvSpPr>
          <p:spPr>
            <a:xfrm>
              <a:off x="5880207" y="2657359"/>
              <a:ext cx="65718" cy="73062"/>
            </a:xfrm>
            <a:custGeom>
              <a:avLst/>
              <a:gdLst>
                <a:gd name="connsiteX0" fmla="*/ 56199 w 65718"/>
                <a:gd name="connsiteY0" fmla="*/ 63262 h 73062"/>
                <a:gd name="connsiteX1" fmla="*/ 44599 w 65718"/>
                <a:gd name="connsiteY1" fmla="*/ 70907 h 73062"/>
                <a:gd name="connsiteX2" fmla="*/ 32736 w 65718"/>
                <a:gd name="connsiteY2" fmla="*/ 73016 h 73062"/>
                <a:gd name="connsiteX3" fmla="*/ 9273 w 65718"/>
                <a:gd name="connsiteY3" fmla="*/ 62471 h 73062"/>
                <a:gd name="connsiteX4" fmla="*/ 45 w 65718"/>
                <a:gd name="connsiteY4" fmla="*/ 36108 h 73062"/>
                <a:gd name="connsiteX5" fmla="*/ 2154 w 65718"/>
                <a:gd name="connsiteY5" fmla="*/ 22663 h 73062"/>
                <a:gd name="connsiteX6" fmla="*/ 42830 w 65718"/>
                <a:gd name="connsiteY6" fmla="*/ 1488 h 73062"/>
                <a:gd name="connsiteX7" fmla="*/ 57253 w 65718"/>
                <a:gd name="connsiteY7" fmla="*/ 10800 h 73062"/>
                <a:gd name="connsiteX8" fmla="*/ 65689 w 65718"/>
                <a:gd name="connsiteY8" fmla="*/ 35844 h 73062"/>
                <a:gd name="connsiteX9" fmla="*/ 56199 w 65718"/>
                <a:gd name="connsiteY9" fmla="*/ 62207 h 73062"/>
                <a:gd name="connsiteX10" fmla="*/ 48817 w 65718"/>
                <a:gd name="connsiteY10" fmla="*/ 22399 h 73062"/>
                <a:gd name="connsiteX11" fmla="*/ 32736 w 65718"/>
                <a:gd name="connsiteY11" fmla="*/ 13436 h 73062"/>
                <a:gd name="connsiteX12" fmla="*/ 24036 w 65718"/>
                <a:gd name="connsiteY12" fmla="*/ 15281 h 73062"/>
                <a:gd name="connsiteX13" fmla="*/ 13227 w 65718"/>
                <a:gd name="connsiteY13" fmla="*/ 37163 h 73062"/>
                <a:gd name="connsiteX14" fmla="*/ 22981 w 65718"/>
                <a:gd name="connsiteY14" fmla="*/ 58517 h 73062"/>
                <a:gd name="connsiteX15" fmla="*/ 32999 w 65718"/>
                <a:gd name="connsiteY15" fmla="*/ 61417 h 73062"/>
                <a:gd name="connsiteX16" fmla="*/ 40908 w 65718"/>
                <a:gd name="connsiteY16" fmla="*/ 59835 h 73062"/>
                <a:gd name="connsiteX17" fmla="*/ 52771 w 65718"/>
                <a:gd name="connsiteY17" fmla="*/ 39008 h 73062"/>
                <a:gd name="connsiteX18" fmla="*/ 48817 w 65718"/>
                <a:gd name="connsiteY18" fmla="*/ 22399 h 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18" h="73062">
                  <a:moveTo>
                    <a:pt x="56199" y="63262"/>
                  </a:moveTo>
                  <a:cubicBezTo>
                    <a:pt x="52969" y="66665"/>
                    <a:pt x="49001" y="69283"/>
                    <a:pt x="44599" y="70907"/>
                  </a:cubicBezTo>
                  <a:cubicBezTo>
                    <a:pt x="40811" y="72339"/>
                    <a:pt x="36788" y="73053"/>
                    <a:pt x="32736" y="73016"/>
                  </a:cubicBezTo>
                  <a:cubicBezTo>
                    <a:pt x="23690" y="73393"/>
                    <a:pt x="14996" y="69486"/>
                    <a:pt x="9273" y="62471"/>
                  </a:cubicBezTo>
                  <a:cubicBezTo>
                    <a:pt x="2811" y="55261"/>
                    <a:pt x="-508" y="45773"/>
                    <a:pt x="45" y="36108"/>
                  </a:cubicBezTo>
                  <a:cubicBezTo>
                    <a:pt x="80" y="31547"/>
                    <a:pt x="792" y="27015"/>
                    <a:pt x="2154" y="22663"/>
                  </a:cubicBezTo>
                  <a:cubicBezTo>
                    <a:pt x="7540" y="5582"/>
                    <a:pt x="25752" y="-3898"/>
                    <a:pt x="42830" y="1488"/>
                  </a:cubicBezTo>
                  <a:cubicBezTo>
                    <a:pt x="48387" y="3239"/>
                    <a:pt x="53370" y="6455"/>
                    <a:pt x="57253" y="10800"/>
                  </a:cubicBezTo>
                  <a:cubicBezTo>
                    <a:pt x="62953" y="17881"/>
                    <a:pt x="65945" y="26760"/>
                    <a:pt x="65689" y="35844"/>
                  </a:cubicBezTo>
                  <a:cubicBezTo>
                    <a:pt x="65874" y="45501"/>
                    <a:pt x="62494" y="54886"/>
                    <a:pt x="56199" y="62207"/>
                  </a:cubicBezTo>
                  <a:close/>
                  <a:moveTo>
                    <a:pt x="48817" y="22399"/>
                  </a:moveTo>
                  <a:cubicBezTo>
                    <a:pt x="45437" y="16760"/>
                    <a:pt x="39310" y="13346"/>
                    <a:pt x="32736" y="13436"/>
                  </a:cubicBezTo>
                  <a:cubicBezTo>
                    <a:pt x="29743" y="13470"/>
                    <a:pt x="26785" y="14098"/>
                    <a:pt x="24036" y="15281"/>
                  </a:cubicBezTo>
                  <a:cubicBezTo>
                    <a:pt x="16578" y="19937"/>
                    <a:pt x="12391" y="28410"/>
                    <a:pt x="13227" y="37163"/>
                  </a:cubicBezTo>
                  <a:cubicBezTo>
                    <a:pt x="12955" y="45414"/>
                    <a:pt x="16564" y="53318"/>
                    <a:pt x="22981" y="58517"/>
                  </a:cubicBezTo>
                  <a:cubicBezTo>
                    <a:pt x="25923" y="60533"/>
                    <a:pt x="29435" y="61551"/>
                    <a:pt x="32999" y="61417"/>
                  </a:cubicBezTo>
                  <a:cubicBezTo>
                    <a:pt x="35720" y="61480"/>
                    <a:pt x="38419" y="60939"/>
                    <a:pt x="40908" y="59835"/>
                  </a:cubicBezTo>
                  <a:cubicBezTo>
                    <a:pt x="48651" y="55867"/>
                    <a:pt x="53309" y="47692"/>
                    <a:pt x="52771" y="39008"/>
                  </a:cubicBezTo>
                  <a:cubicBezTo>
                    <a:pt x="52974" y="33216"/>
                    <a:pt x="51606" y="27479"/>
                    <a:pt x="48817" y="22399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385E03B-0773-406C-9D13-B4FD3AF64621}"/>
                </a:ext>
              </a:extLst>
            </p:cNvPr>
            <p:cNvSpPr/>
            <p:nvPr/>
          </p:nvSpPr>
          <p:spPr>
            <a:xfrm>
              <a:off x="5465051" y="2769941"/>
              <a:ext cx="54186" cy="70238"/>
            </a:xfrm>
            <a:custGeom>
              <a:avLst/>
              <a:gdLst>
                <a:gd name="connsiteX0" fmla="*/ 52710 w 54186"/>
                <a:gd name="connsiteY0" fmla="*/ 54550 h 70238"/>
                <a:gd name="connsiteX1" fmla="*/ 26347 w 54186"/>
                <a:gd name="connsiteY1" fmla="*/ 70104 h 70238"/>
                <a:gd name="connsiteX2" fmla="*/ 4730 w 54186"/>
                <a:gd name="connsiteY2" fmla="*/ 61931 h 70238"/>
                <a:gd name="connsiteX3" fmla="*/ 512 w 54186"/>
                <a:gd name="connsiteY3" fmla="*/ 54550 h 70238"/>
                <a:gd name="connsiteX4" fmla="*/ 512 w 54186"/>
                <a:gd name="connsiteY4" fmla="*/ 40577 h 70238"/>
                <a:gd name="connsiteX5" fmla="*/ 512 w 54186"/>
                <a:gd name="connsiteY5" fmla="*/ -22 h 70238"/>
                <a:gd name="connsiteX6" fmla="*/ 13166 w 54186"/>
                <a:gd name="connsiteY6" fmla="*/ -22 h 70238"/>
                <a:gd name="connsiteX7" fmla="*/ 13166 w 54186"/>
                <a:gd name="connsiteY7" fmla="*/ 41632 h 70238"/>
                <a:gd name="connsiteX8" fmla="*/ 13166 w 54186"/>
                <a:gd name="connsiteY8" fmla="*/ 49277 h 70238"/>
                <a:gd name="connsiteX9" fmla="*/ 27138 w 54186"/>
                <a:gd name="connsiteY9" fmla="*/ 57450 h 70238"/>
                <a:gd name="connsiteX10" fmla="*/ 41111 w 54186"/>
                <a:gd name="connsiteY10" fmla="*/ 49804 h 70238"/>
                <a:gd name="connsiteX11" fmla="*/ 41111 w 54186"/>
                <a:gd name="connsiteY11" fmla="*/ 41105 h 70238"/>
                <a:gd name="connsiteX12" fmla="*/ 41111 w 54186"/>
                <a:gd name="connsiteY12" fmla="*/ -22 h 70238"/>
                <a:gd name="connsiteX13" fmla="*/ 54029 w 54186"/>
                <a:gd name="connsiteY13" fmla="*/ -22 h 70238"/>
                <a:gd name="connsiteX14" fmla="*/ 54029 w 54186"/>
                <a:gd name="connsiteY14" fmla="*/ 39523 h 70238"/>
                <a:gd name="connsiteX15" fmla="*/ 52710 w 54186"/>
                <a:gd name="connsiteY15" fmla="*/ 54550 h 7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186" h="70238">
                  <a:moveTo>
                    <a:pt x="52710" y="54550"/>
                  </a:moveTo>
                  <a:cubicBezTo>
                    <a:pt x="48142" y="64829"/>
                    <a:pt x="37554" y="71074"/>
                    <a:pt x="26347" y="70104"/>
                  </a:cubicBezTo>
                  <a:cubicBezTo>
                    <a:pt x="18267" y="70853"/>
                    <a:pt x="10295" y="67837"/>
                    <a:pt x="4730" y="61931"/>
                  </a:cubicBezTo>
                  <a:cubicBezTo>
                    <a:pt x="2784" y="59822"/>
                    <a:pt x="1342" y="57297"/>
                    <a:pt x="512" y="54550"/>
                  </a:cubicBezTo>
                  <a:cubicBezTo>
                    <a:pt x="-189" y="49918"/>
                    <a:pt x="-189" y="45209"/>
                    <a:pt x="512" y="40577"/>
                  </a:cubicBezTo>
                  <a:lnTo>
                    <a:pt x="512" y="-22"/>
                  </a:lnTo>
                  <a:lnTo>
                    <a:pt x="13166" y="-22"/>
                  </a:lnTo>
                  <a:lnTo>
                    <a:pt x="13166" y="41632"/>
                  </a:lnTo>
                  <a:cubicBezTo>
                    <a:pt x="12647" y="44155"/>
                    <a:pt x="12647" y="46754"/>
                    <a:pt x="13166" y="49277"/>
                  </a:cubicBezTo>
                  <a:cubicBezTo>
                    <a:pt x="13166" y="53495"/>
                    <a:pt x="18175" y="57450"/>
                    <a:pt x="27138" y="57450"/>
                  </a:cubicBezTo>
                  <a:cubicBezTo>
                    <a:pt x="32920" y="57987"/>
                    <a:pt x="38448" y="54964"/>
                    <a:pt x="41111" y="49804"/>
                  </a:cubicBezTo>
                  <a:cubicBezTo>
                    <a:pt x="41593" y="46926"/>
                    <a:pt x="41593" y="43983"/>
                    <a:pt x="41111" y="41105"/>
                  </a:cubicBezTo>
                  <a:lnTo>
                    <a:pt x="41111" y="-22"/>
                  </a:lnTo>
                  <a:lnTo>
                    <a:pt x="54029" y="-22"/>
                  </a:lnTo>
                  <a:lnTo>
                    <a:pt x="54029" y="39523"/>
                  </a:lnTo>
                  <a:cubicBezTo>
                    <a:pt x="54432" y="44571"/>
                    <a:pt x="53986" y="49649"/>
                    <a:pt x="52710" y="54550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389B9ED-1B99-4A95-B41D-6E3068D0BC6F}"/>
                </a:ext>
              </a:extLst>
            </p:cNvPr>
            <p:cNvSpPr/>
            <p:nvPr/>
          </p:nvSpPr>
          <p:spPr>
            <a:xfrm>
              <a:off x="5534648" y="2769941"/>
              <a:ext cx="52725" cy="68543"/>
            </a:xfrm>
            <a:custGeom>
              <a:avLst/>
              <a:gdLst>
                <a:gd name="connsiteX0" fmla="*/ 41653 w 52725"/>
                <a:gd name="connsiteY0" fmla="*/ 68544 h 68543"/>
                <a:gd name="connsiteX1" fmla="*/ 11600 w 52725"/>
                <a:gd name="connsiteY1" fmla="*/ 20563 h 68543"/>
                <a:gd name="connsiteX2" fmla="*/ 12391 w 52725"/>
                <a:gd name="connsiteY2" fmla="*/ 68544 h 68543"/>
                <a:gd name="connsiteX3" fmla="*/ 0 w 52725"/>
                <a:gd name="connsiteY3" fmla="*/ 68544 h 68543"/>
                <a:gd name="connsiteX4" fmla="*/ 0 w 52725"/>
                <a:gd name="connsiteY4" fmla="*/ 0 h 68543"/>
                <a:gd name="connsiteX5" fmla="*/ 11336 w 52725"/>
                <a:gd name="connsiteY5" fmla="*/ 0 h 68543"/>
                <a:gd name="connsiteX6" fmla="*/ 41653 w 52725"/>
                <a:gd name="connsiteY6" fmla="*/ 48244 h 68543"/>
                <a:gd name="connsiteX7" fmla="*/ 40335 w 52725"/>
                <a:gd name="connsiteY7" fmla="*/ 0 h 68543"/>
                <a:gd name="connsiteX8" fmla="*/ 52726 w 52725"/>
                <a:gd name="connsiteY8" fmla="*/ 0 h 68543"/>
                <a:gd name="connsiteX9" fmla="*/ 52726 w 52725"/>
                <a:gd name="connsiteY9" fmla="*/ 68544 h 68543"/>
                <a:gd name="connsiteX10" fmla="*/ 41653 w 52725"/>
                <a:gd name="connsiteY10" fmla="*/ 68544 h 6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725" h="68543">
                  <a:moveTo>
                    <a:pt x="41653" y="68544"/>
                  </a:moveTo>
                  <a:lnTo>
                    <a:pt x="11600" y="20563"/>
                  </a:lnTo>
                  <a:lnTo>
                    <a:pt x="12391" y="68544"/>
                  </a:lnTo>
                  <a:lnTo>
                    <a:pt x="0" y="68544"/>
                  </a:lnTo>
                  <a:lnTo>
                    <a:pt x="0" y="0"/>
                  </a:lnTo>
                  <a:lnTo>
                    <a:pt x="11336" y="0"/>
                  </a:lnTo>
                  <a:lnTo>
                    <a:pt x="41653" y="48244"/>
                  </a:lnTo>
                  <a:lnTo>
                    <a:pt x="40335" y="0"/>
                  </a:lnTo>
                  <a:lnTo>
                    <a:pt x="52726" y="0"/>
                  </a:lnTo>
                  <a:lnTo>
                    <a:pt x="52726" y="68544"/>
                  </a:lnTo>
                  <a:lnTo>
                    <a:pt x="41653" y="68544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50F1121-4C57-497B-98D9-C5AB578A02DE}"/>
                </a:ext>
              </a:extLst>
            </p:cNvPr>
            <p:cNvSpPr/>
            <p:nvPr/>
          </p:nvSpPr>
          <p:spPr>
            <a:xfrm>
              <a:off x="5602928" y="2769941"/>
              <a:ext cx="12654" cy="68280"/>
            </a:xfrm>
            <a:custGeom>
              <a:avLst/>
              <a:gdLst>
                <a:gd name="connsiteX0" fmla="*/ 0 w 12654"/>
                <a:gd name="connsiteY0" fmla="*/ 0 h 68280"/>
                <a:gd name="connsiteX1" fmla="*/ 12654 w 12654"/>
                <a:gd name="connsiteY1" fmla="*/ 0 h 68280"/>
                <a:gd name="connsiteX2" fmla="*/ 12654 w 12654"/>
                <a:gd name="connsiteY2" fmla="*/ 68280 h 68280"/>
                <a:gd name="connsiteX3" fmla="*/ 0 w 12654"/>
                <a:gd name="connsiteY3" fmla="*/ 68280 h 6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4" h="68280">
                  <a:moveTo>
                    <a:pt x="0" y="0"/>
                  </a:moveTo>
                  <a:lnTo>
                    <a:pt x="12654" y="0"/>
                  </a:lnTo>
                  <a:lnTo>
                    <a:pt x="12654" y="68280"/>
                  </a:lnTo>
                  <a:lnTo>
                    <a:pt x="0" y="6828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3324BA8-B21F-49C7-86ED-BF49F787043D}"/>
                </a:ext>
              </a:extLst>
            </p:cNvPr>
            <p:cNvSpPr/>
            <p:nvPr/>
          </p:nvSpPr>
          <p:spPr>
            <a:xfrm>
              <a:off x="5624282" y="2769941"/>
              <a:ext cx="56943" cy="68543"/>
            </a:xfrm>
            <a:custGeom>
              <a:avLst/>
              <a:gdLst>
                <a:gd name="connsiteX0" fmla="*/ 37435 w 56943"/>
                <a:gd name="connsiteY0" fmla="*/ 68544 h 68543"/>
                <a:gd name="connsiteX1" fmla="*/ 20036 w 56943"/>
                <a:gd name="connsiteY1" fmla="*/ 68544 h 68543"/>
                <a:gd name="connsiteX2" fmla="*/ 0 w 56943"/>
                <a:gd name="connsiteY2" fmla="*/ 0 h 68543"/>
                <a:gd name="connsiteX3" fmla="*/ 13445 w 56943"/>
                <a:gd name="connsiteY3" fmla="*/ 0 h 68543"/>
                <a:gd name="connsiteX4" fmla="*/ 28736 w 56943"/>
                <a:gd name="connsiteY4" fmla="*/ 54044 h 68543"/>
                <a:gd name="connsiteX5" fmla="*/ 43763 w 56943"/>
                <a:gd name="connsiteY5" fmla="*/ 0 h 68543"/>
                <a:gd name="connsiteX6" fmla="*/ 56944 w 56943"/>
                <a:gd name="connsiteY6" fmla="*/ 0 h 68543"/>
                <a:gd name="connsiteX7" fmla="*/ 37435 w 56943"/>
                <a:gd name="connsiteY7" fmla="*/ 68544 h 6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43" h="68543">
                  <a:moveTo>
                    <a:pt x="37435" y="68544"/>
                  </a:moveTo>
                  <a:lnTo>
                    <a:pt x="20036" y="68544"/>
                  </a:lnTo>
                  <a:lnTo>
                    <a:pt x="0" y="0"/>
                  </a:lnTo>
                  <a:lnTo>
                    <a:pt x="13445" y="0"/>
                  </a:lnTo>
                  <a:lnTo>
                    <a:pt x="28736" y="54044"/>
                  </a:lnTo>
                  <a:lnTo>
                    <a:pt x="43763" y="0"/>
                  </a:lnTo>
                  <a:lnTo>
                    <a:pt x="56944" y="0"/>
                  </a:lnTo>
                  <a:lnTo>
                    <a:pt x="37435" y="68544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974846-03D7-47DB-AC50-6031174ACFB3}"/>
                </a:ext>
              </a:extLst>
            </p:cNvPr>
            <p:cNvSpPr/>
            <p:nvPr/>
          </p:nvSpPr>
          <p:spPr>
            <a:xfrm>
              <a:off x="5689662" y="2769941"/>
              <a:ext cx="50880" cy="68543"/>
            </a:xfrm>
            <a:custGeom>
              <a:avLst/>
              <a:gdLst>
                <a:gd name="connsiteX0" fmla="*/ 0 w 50880"/>
                <a:gd name="connsiteY0" fmla="*/ 68544 h 68543"/>
                <a:gd name="connsiteX1" fmla="*/ 0 w 50880"/>
                <a:gd name="connsiteY1" fmla="*/ 0 h 68543"/>
                <a:gd name="connsiteX2" fmla="*/ 48508 w 50880"/>
                <a:gd name="connsiteY2" fmla="*/ 0 h 68543"/>
                <a:gd name="connsiteX3" fmla="*/ 48508 w 50880"/>
                <a:gd name="connsiteY3" fmla="*/ 11600 h 68543"/>
                <a:gd name="connsiteX4" fmla="*/ 12391 w 50880"/>
                <a:gd name="connsiteY4" fmla="*/ 11600 h 68543"/>
                <a:gd name="connsiteX5" fmla="*/ 12391 w 50880"/>
                <a:gd name="connsiteY5" fmla="*/ 27681 h 68543"/>
                <a:gd name="connsiteX6" fmla="*/ 45344 w 50880"/>
                <a:gd name="connsiteY6" fmla="*/ 27681 h 68543"/>
                <a:gd name="connsiteX7" fmla="*/ 45344 w 50880"/>
                <a:gd name="connsiteY7" fmla="*/ 38754 h 68543"/>
                <a:gd name="connsiteX8" fmla="*/ 12391 w 50880"/>
                <a:gd name="connsiteY8" fmla="*/ 38754 h 68543"/>
                <a:gd name="connsiteX9" fmla="*/ 12391 w 50880"/>
                <a:gd name="connsiteY9" fmla="*/ 56944 h 68543"/>
                <a:gd name="connsiteX10" fmla="*/ 50881 w 50880"/>
                <a:gd name="connsiteY10" fmla="*/ 56944 h 68543"/>
                <a:gd name="connsiteX11" fmla="*/ 50881 w 50880"/>
                <a:gd name="connsiteY11" fmla="*/ 68544 h 68543"/>
                <a:gd name="connsiteX12" fmla="*/ 0 w 50880"/>
                <a:gd name="connsiteY12" fmla="*/ 68544 h 6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880" h="68543">
                  <a:moveTo>
                    <a:pt x="0" y="68544"/>
                  </a:moveTo>
                  <a:lnTo>
                    <a:pt x="0" y="0"/>
                  </a:lnTo>
                  <a:lnTo>
                    <a:pt x="48508" y="0"/>
                  </a:lnTo>
                  <a:lnTo>
                    <a:pt x="48508" y="11600"/>
                  </a:lnTo>
                  <a:lnTo>
                    <a:pt x="12391" y="11600"/>
                  </a:lnTo>
                  <a:lnTo>
                    <a:pt x="12391" y="27681"/>
                  </a:lnTo>
                  <a:lnTo>
                    <a:pt x="45344" y="27681"/>
                  </a:lnTo>
                  <a:lnTo>
                    <a:pt x="45344" y="38754"/>
                  </a:lnTo>
                  <a:lnTo>
                    <a:pt x="12391" y="38754"/>
                  </a:lnTo>
                  <a:lnTo>
                    <a:pt x="12391" y="56944"/>
                  </a:lnTo>
                  <a:lnTo>
                    <a:pt x="50881" y="56944"/>
                  </a:lnTo>
                  <a:lnTo>
                    <a:pt x="50881" y="68544"/>
                  </a:lnTo>
                  <a:lnTo>
                    <a:pt x="0" y="68544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25379AC-A445-4517-A570-42368D6DB67A}"/>
                </a:ext>
              </a:extLst>
            </p:cNvPr>
            <p:cNvSpPr/>
            <p:nvPr/>
          </p:nvSpPr>
          <p:spPr>
            <a:xfrm>
              <a:off x="5750560" y="2769927"/>
              <a:ext cx="53253" cy="68030"/>
            </a:xfrm>
            <a:custGeom>
              <a:avLst/>
              <a:gdLst>
                <a:gd name="connsiteX0" fmla="*/ 37421 w 53253"/>
                <a:gd name="connsiteY0" fmla="*/ 68009 h 68030"/>
                <a:gd name="connsiteX1" fmla="*/ 23976 w 53253"/>
                <a:gd name="connsiteY1" fmla="*/ 41646 h 68030"/>
                <a:gd name="connsiteX2" fmla="*/ 12640 w 53253"/>
                <a:gd name="connsiteY2" fmla="*/ 41646 h 68030"/>
                <a:gd name="connsiteX3" fmla="*/ 12640 w 53253"/>
                <a:gd name="connsiteY3" fmla="*/ 68009 h 68030"/>
                <a:gd name="connsiteX4" fmla="*/ -14 w 53253"/>
                <a:gd name="connsiteY4" fmla="*/ 68009 h 68030"/>
                <a:gd name="connsiteX5" fmla="*/ -14 w 53253"/>
                <a:gd name="connsiteY5" fmla="*/ -8 h 68030"/>
                <a:gd name="connsiteX6" fmla="*/ 27931 w 53253"/>
                <a:gd name="connsiteY6" fmla="*/ -8 h 68030"/>
                <a:gd name="connsiteX7" fmla="*/ 46385 w 53253"/>
                <a:gd name="connsiteY7" fmla="*/ 8429 h 68030"/>
                <a:gd name="connsiteX8" fmla="*/ 50339 w 53253"/>
                <a:gd name="connsiteY8" fmla="*/ 21610 h 68030"/>
                <a:gd name="connsiteX9" fmla="*/ 50339 w 53253"/>
                <a:gd name="connsiteY9" fmla="*/ 29255 h 68030"/>
                <a:gd name="connsiteX10" fmla="*/ 37949 w 53253"/>
                <a:gd name="connsiteY10" fmla="*/ 40591 h 68030"/>
                <a:gd name="connsiteX11" fmla="*/ 53239 w 53253"/>
                <a:gd name="connsiteY11" fmla="*/ 66954 h 68030"/>
                <a:gd name="connsiteX12" fmla="*/ 33203 w 53253"/>
                <a:gd name="connsiteY12" fmla="*/ 12910 h 68030"/>
                <a:gd name="connsiteX13" fmla="*/ 22922 w 53253"/>
                <a:gd name="connsiteY13" fmla="*/ 10801 h 68030"/>
                <a:gd name="connsiteX14" fmla="*/ 12640 w 53253"/>
                <a:gd name="connsiteY14" fmla="*/ 10801 h 68030"/>
                <a:gd name="connsiteX15" fmla="*/ 12640 w 53253"/>
                <a:gd name="connsiteY15" fmla="*/ 32155 h 68030"/>
                <a:gd name="connsiteX16" fmla="*/ 17122 w 53253"/>
                <a:gd name="connsiteY16" fmla="*/ 32155 h 68030"/>
                <a:gd name="connsiteX17" fmla="*/ 32412 w 53253"/>
                <a:gd name="connsiteY17" fmla="*/ 30310 h 68030"/>
                <a:gd name="connsiteX18" fmla="*/ 35151 w 53253"/>
                <a:gd name="connsiteY18" fmla="*/ 15649 h 68030"/>
                <a:gd name="connsiteX19" fmla="*/ 32412 w 53253"/>
                <a:gd name="connsiteY19" fmla="*/ 12910 h 6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3253" h="68030">
                  <a:moveTo>
                    <a:pt x="37421" y="68009"/>
                  </a:moveTo>
                  <a:lnTo>
                    <a:pt x="23976" y="41646"/>
                  </a:lnTo>
                  <a:lnTo>
                    <a:pt x="12640" y="41646"/>
                  </a:lnTo>
                  <a:lnTo>
                    <a:pt x="12640" y="68009"/>
                  </a:lnTo>
                  <a:lnTo>
                    <a:pt x="-14" y="68009"/>
                  </a:lnTo>
                  <a:lnTo>
                    <a:pt x="-14" y="-8"/>
                  </a:lnTo>
                  <a:lnTo>
                    <a:pt x="27931" y="-8"/>
                  </a:lnTo>
                  <a:cubicBezTo>
                    <a:pt x="35067" y="-258"/>
                    <a:pt x="41906" y="2866"/>
                    <a:pt x="46385" y="8429"/>
                  </a:cubicBezTo>
                  <a:cubicBezTo>
                    <a:pt x="49140" y="12256"/>
                    <a:pt x="50532" y="16896"/>
                    <a:pt x="50339" y="21610"/>
                  </a:cubicBezTo>
                  <a:cubicBezTo>
                    <a:pt x="50711" y="24146"/>
                    <a:pt x="50711" y="26719"/>
                    <a:pt x="50339" y="29255"/>
                  </a:cubicBezTo>
                  <a:cubicBezTo>
                    <a:pt x="48038" y="34647"/>
                    <a:pt x="43522" y="38778"/>
                    <a:pt x="37949" y="40591"/>
                  </a:cubicBezTo>
                  <a:lnTo>
                    <a:pt x="53239" y="66954"/>
                  </a:lnTo>
                  <a:close/>
                  <a:moveTo>
                    <a:pt x="33203" y="12910"/>
                  </a:moveTo>
                  <a:cubicBezTo>
                    <a:pt x="30095" y="11115"/>
                    <a:pt x="26486" y="10374"/>
                    <a:pt x="22922" y="10801"/>
                  </a:cubicBezTo>
                  <a:lnTo>
                    <a:pt x="12640" y="10801"/>
                  </a:lnTo>
                  <a:lnTo>
                    <a:pt x="12640" y="32155"/>
                  </a:lnTo>
                  <a:lnTo>
                    <a:pt x="17122" y="32155"/>
                  </a:lnTo>
                  <a:cubicBezTo>
                    <a:pt x="22292" y="32756"/>
                    <a:pt x="27533" y="32124"/>
                    <a:pt x="32412" y="30310"/>
                  </a:cubicBezTo>
                  <a:cubicBezTo>
                    <a:pt x="37218" y="27020"/>
                    <a:pt x="38444" y="20455"/>
                    <a:pt x="35151" y="15649"/>
                  </a:cubicBezTo>
                  <a:cubicBezTo>
                    <a:pt x="34416" y="14576"/>
                    <a:pt x="33488" y="13646"/>
                    <a:pt x="32412" y="12910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05748EE-459F-444B-A93D-BCC7E38372FF}"/>
                </a:ext>
              </a:extLst>
            </p:cNvPr>
            <p:cNvSpPr/>
            <p:nvPr/>
          </p:nvSpPr>
          <p:spPr>
            <a:xfrm>
              <a:off x="5807504" y="2768478"/>
              <a:ext cx="58859" cy="71619"/>
            </a:xfrm>
            <a:custGeom>
              <a:avLst/>
              <a:gdLst>
                <a:gd name="connsiteX0" fmla="*/ 52184 w 58859"/>
                <a:gd name="connsiteY0" fmla="*/ 64449 h 71619"/>
                <a:gd name="connsiteX1" fmla="*/ 29776 w 58859"/>
                <a:gd name="connsiteY1" fmla="*/ 71567 h 71619"/>
                <a:gd name="connsiteX2" fmla="*/ 3413 w 58859"/>
                <a:gd name="connsiteY2" fmla="*/ 61285 h 71619"/>
                <a:gd name="connsiteX3" fmla="*/ -14 w 58859"/>
                <a:gd name="connsiteY3" fmla="*/ 57067 h 71619"/>
                <a:gd name="connsiteX4" fmla="*/ 10795 w 58859"/>
                <a:gd name="connsiteY4" fmla="*/ 49422 h 71619"/>
                <a:gd name="connsiteX5" fmla="*/ 32149 w 58859"/>
                <a:gd name="connsiteY5" fmla="*/ 59703 h 71619"/>
                <a:gd name="connsiteX6" fmla="*/ 37158 w 58859"/>
                <a:gd name="connsiteY6" fmla="*/ 59703 h 71619"/>
                <a:gd name="connsiteX7" fmla="*/ 45330 w 58859"/>
                <a:gd name="connsiteY7" fmla="*/ 51267 h 71619"/>
                <a:gd name="connsiteX8" fmla="*/ 44012 w 58859"/>
                <a:gd name="connsiteY8" fmla="*/ 47313 h 71619"/>
                <a:gd name="connsiteX9" fmla="*/ 32149 w 58859"/>
                <a:gd name="connsiteY9" fmla="*/ 42568 h 71619"/>
                <a:gd name="connsiteX10" fmla="*/ 23976 w 58859"/>
                <a:gd name="connsiteY10" fmla="*/ 40722 h 71619"/>
                <a:gd name="connsiteX11" fmla="*/ 13695 w 58859"/>
                <a:gd name="connsiteY11" fmla="*/ 37559 h 71619"/>
                <a:gd name="connsiteX12" fmla="*/ 3677 w 58859"/>
                <a:gd name="connsiteY12" fmla="*/ 21477 h 71619"/>
                <a:gd name="connsiteX13" fmla="*/ 6313 w 58859"/>
                <a:gd name="connsiteY13" fmla="*/ 11459 h 71619"/>
                <a:gd name="connsiteX14" fmla="*/ 30830 w 58859"/>
                <a:gd name="connsiteY14" fmla="*/ 123 h 71619"/>
                <a:gd name="connsiteX15" fmla="*/ 58512 w 58859"/>
                <a:gd name="connsiteY15" fmla="*/ 14096 h 71619"/>
                <a:gd name="connsiteX16" fmla="*/ 47966 w 58859"/>
                <a:gd name="connsiteY16" fmla="*/ 22004 h 71619"/>
                <a:gd name="connsiteX17" fmla="*/ 30040 w 58859"/>
                <a:gd name="connsiteY17" fmla="*/ 11723 h 71619"/>
                <a:gd name="connsiteX18" fmla="*/ 17913 w 58859"/>
                <a:gd name="connsiteY18" fmla="*/ 16995 h 71619"/>
                <a:gd name="connsiteX19" fmla="*/ 17913 w 58859"/>
                <a:gd name="connsiteY19" fmla="*/ 20159 h 71619"/>
                <a:gd name="connsiteX20" fmla="*/ 17913 w 58859"/>
                <a:gd name="connsiteY20" fmla="*/ 23323 h 71619"/>
                <a:gd name="connsiteX21" fmla="*/ 29512 w 58859"/>
                <a:gd name="connsiteY21" fmla="*/ 28331 h 71619"/>
                <a:gd name="connsiteX22" fmla="*/ 36630 w 58859"/>
                <a:gd name="connsiteY22" fmla="*/ 29913 h 71619"/>
                <a:gd name="connsiteX23" fmla="*/ 54821 w 58859"/>
                <a:gd name="connsiteY23" fmla="*/ 38613 h 71619"/>
                <a:gd name="connsiteX24" fmla="*/ 58775 w 58859"/>
                <a:gd name="connsiteY24" fmla="*/ 49949 h 71619"/>
                <a:gd name="connsiteX25" fmla="*/ 52184 w 58859"/>
                <a:gd name="connsiteY25" fmla="*/ 64976 h 7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859" h="71619">
                  <a:moveTo>
                    <a:pt x="52184" y="64449"/>
                  </a:moveTo>
                  <a:cubicBezTo>
                    <a:pt x="45789" y="69389"/>
                    <a:pt x="37851" y="71909"/>
                    <a:pt x="29776" y="71567"/>
                  </a:cubicBezTo>
                  <a:cubicBezTo>
                    <a:pt x="19961" y="71838"/>
                    <a:pt x="10452" y="68129"/>
                    <a:pt x="3413" y="61285"/>
                  </a:cubicBezTo>
                  <a:lnTo>
                    <a:pt x="-14" y="57067"/>
                  </a:lnTo>
                  <a:lnTo>
                    <a:pt x="10795" y="49422"/>
                  </a:lnTo>
                  <a:cubicBezTo>
                    <a:pt x="15569" y="56413"/>
                    <a:pt x="23707" y="60331"/>
                    <a:pt x="32149" y="59703"/>
                  </a:cubicBezTo>
                  <a:cubicBezTo>
                    <a:pt x="33812" y="59893"/>
                    <a:pt x="35494" y="59893"/>
                    <a:pt x="37158" y="59703"/>
                  </a:cubicBezTo>
                  <a:cubicBezTo>
                    <a:pt x="38476" y="59703"/>
                    <a:pt x="45330" y="57594"/>
                    <a:pt x="45330" y="51267"/>
                  </a:cubicBezTo>
                  <a:cubicBezTo>
                    <a:pt x="45264" y="49852"/>
                    <a:pt x="44808" y="48483"/>
                    <a:pt x="44012" y="47313"/>
                  </a:cubicBezTo>
                  <a:cubicBezTo>
                    <a:pt x="41639" y="44149"/>
                    <a:pt x="35576" y="43358"/>
                    <a:pt x="32149" y="42568"/>
                  </a:cubicBezTo>
                  <a:lnTo>
                    <a:pt x="23976" y="40722"/>
                  </a:lnTo>
                  <a:cubicBezTo>
                    <a:pt x="20428" y="40108"/>
                    <a:pt x="16974" y="39045"/>
                    <a:pt x="13695" y="37559"/>
                  </a:cubicBezTo>
                  <a:cubicBezTo>
                    <a:pt x="7473" y="34645"/>
                    <a:pt x="3550" y="28345"/>
                    <a:pt x="3677" y="21477"/>
                  </a:cubicBezTo>
                  <a:cubicBezTo>
                    <a:pt x="3708" y="17971"/>
                    <a:pt x="4615" y="14528"/>
                    <a:pt x="6313" y="11459"/>
                  </a:cubicBezTo>
                  <a:cubicBezTo>
                    <a:pt x="11781" y="3463"/>
                    <a:pt x="21195" y="-889"/>
                    <a:pt x="30830" y="123"/>
                  </a:cubicBezTo>
                  <a:cubicBezTo>
                    <a:pt x="41821" y="-170"/>
                    <a:pt x="52221" y="5079"/>
                    <a:pt x="58512" y="14096"/>
                  </a:cubicBezTo>
                  <a:lnTo>
                    <a:pt x="47966" y="22004"/>
                  </a:lnTo>
                  <a:cubicBezTo>
                    <a:pt x="44355" y="15522"/>
                    <a:pt x="37458" y="11567"/>
                    <a:pt x="30040" y="11723"/>
                  </a:cubicBezTo>
                  <a:cubicBezTo>
                    <a:pt x="30040" y="11723"/>
                    <a:pt x="20813" y="11723"/>
                    <a:pt x="17913" y="16995"/>
                  </a:cubicBezTo>
                  <a:cubicBezTo>
                    <a:pt x="17657" y="18034"/>
                    <a:pt x="17657" y="19120"/>
                    <a:pt x="17913" y="20159"/>
                  </a:cubicBezTo>
                  <a:cubicBezTo>
                    <a:pt x="17675" y="21200"/>
                    <a:pt x="17675" y="22281"/>
                    <a:pt x="17913" y="23323"/>
                  </a:cubicBezTo>
                  <a:cubicBezTo>
                    <a:pt x="19494" y="25959"/>
                    <a:pt x="23185" y="26750"/>
                    <a:pt x="29512" y="28331"/>
                  </a:cubicBezTo>
                  <a:lnTo>
                    <a:pt x="36630" y="29913"/>
                  </a:lnTo>
                  <a:cubicBezTo>
                    <a:pt x="43527" y="30588"/>
                    <a:pt x="49965" y="33667"/>
                    <a:pt x="54821" y="38613"/>
                  </a:cubicBezTo>
                  <a:cubicBezTo>
                    <a:pt x="57747" y="41624"/>
                    <a:pt x="59192" y="45773"/>
                    <a:pt x="58775" y="49949"/>
                  </a:cubicBezTo>
                  <a:cubicBezTo>
                    <a:pt x="59134" y="55728"/>
                    <a:pt x="56679" y="61325"/>
                    <a:pt x="52184" y="64976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ED7B92-9BD0-470D-B2AD-7229C07B436E}"/>
                </a:ext>
              </a:extLst>
            </p:cNvPr>
            <p:cNvSpPr/>
            <p:nvPr/>
          </p:nvSpPr>
          <p:spPr>
            <a:xfrm>
              <a:off x="5877366" y="2769941"/>
              <a:ext cx="12654" cy="68280"/>
            </a:xfrm>
            <a:custGeom>
              <a:avLst/>
              <a:gdLst>
                <a:gd name="connsiteX0" fmla="*/ 0 w 12654"/>
                <a:gd name="connsiteY0" fmla="*/ 0 h 68280"/>
                <a:gd name="connsiteX1" fmla="*/ 12654 w 12654"/>
                <a:gd name="connsiteY1" fmla="*/ 0 h 68280"/>
                <a:gd name="connsiteX2" fmla="*/ 12654 w 12654"/>
                <a:gd name="connsiteY2" fmla="*/ 68280 h 68280"/>
                <a:gd name="connsiteX3" fmla="*/ 0 w 12654"/>
                <a:gd name="connsiteY3" fmla="*/ 68280 h 6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4" h="68280">
                  <a:moveTo>
                    <a:pt x="0" y="0"/>
                  </a:moveTo>
                  <a:lnTo>
                    <a:pt x="12654" y="0"/>
                  </a:lnTo>
                  <a:lnTo>
                    <a:pt x="12654" y="68280"/>
                  </a:lnTo>
                  <a:lnTo>
                    <a:pt x="0" y="6828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0C0424-F839-4026-90E1-950FD9E0DB95}"/>
                </a:ext>
              </a:extLst>
            </p:cNvPr>
            <p:cNvSpPr/>
            <p:nvPr/>
          </p:nvSpPr>
          <p:spPr>
            <a:xfrm>
              <a:off x="5900038" y="2769941"/>
              <a:ext cx="50353" cy="68543"/>
            </a:xfrm>
            <a:custGeom>
              <a:avLst/>
              <a:gdLst>
                <a:gd name="connsiteX0" fmla="*/ 31372 w 50353"/>
                <a:gd name="connsiteY0" fmla="*/ 11600 h 68543"/>
                <a:gd name="connsiteX1" fmla="*/ 31372 w 50353"/>
                <a:gd name="connsiteY1" fmla="*/ 68544 h 68543"/>
                <a:gd name="connsiteX2" fmla="*/ 18718 w 50353"/>
                <a:gd name="connsiteY2" fmla="*/ 68544 h 68543"/>
                <a:gd name="connsiteX3" fmla="*/ 18718 w 50353"/>
                <a:gd name="connsiteY3" fmla="*/ 11600 h 68543"/>
                <a:gd name="connsiteX4" fmla="*/ 0 w 50353"/>
                <a:gd name="connsiteY4" fmla="*/ 11600 h 68543"/>
                <a:gd name="connsiteX5" fmla="*/ 0 w 50353"/>
                <a:gd name="connsiteY5" fmla="*/ 0 h 68543"/>
                <a:gd name="connsiteX6" fmla="*/ 50353 w 50353"/>
                <a:gd name="connsiteY6" fmla="*/ 0 h 68543"/>
                <a:gd name="connsiteX7" fmla="*/ 50353 w 50353"/>
                <a:gd name="connsiteY7" fmla="*/ 11600 h 68543"/>
                <a:gd name="connsiteX8" fmla="*/ 31372 w 50353"/>
                <a:gd name="connsiteY8" fmla="*/ 11600 h 6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353" h="68543">
                  <a:moveTo>
                    <a:pt x="31372" y="11600"/>
                  </a:moveTo>
                  <a:lnTo>
                    <a:pt x="31372" y="68544"/>
                  </a:lnTo>
                  <a:lnTo>
                    <a:pt x="18718" y="68544"/>
                  </a:lnTo>
                  <a:lnTo>
                    <a:pt x="18718" y="11600"/>
                  </a:lnTo>
                  <a:lnTo>
                    <a:pt x="0" y="11600"/>
                  </a:lnTo>
                  <a:lnTo>
                    <a:pt x="0" y="0"/>
                  </a:lnTo>
                  <a:lnTo>
                    <a:pt x="50353" y="0"/>
                  </a:lnTo>
                  <a:lnTo>
                    <a:pt x="50353" y="11600"/>
                  </a:lnTo>
                  <a:lnTo>
                    <a:pt x="31372" y="1160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3C82868-0455-4E90-9964-96331B7B3FA3}"/>
                </a:ext>
              </a:extLst>
            </p:cNvPr>
            <p:cNvSpPr/>
            <p:nvPr/>
          </p:nvSpPr>
          <p:spPr>
            <a:xfrm>
              <a:off x="5946701" y="2751487"/>
              <a:ext cx="61425" cy="86470"/>
            </a:xfrm>
            <a:custGeom>
              <a:avLst/>
              <a:gdLst>
                <a:gd name="connsiteX0" fmla="*/ 47966 w 61425"/>
                <a:gd name="connsiteY0" fmla="*/ 86449 h 86470"/>
                <a:gd name="connsiteX1" fmla="*/ 44012 w 61425"/>
                <a:gd name="connsiteY1" fmla="*/ 73267 h 86470"/>
                <a:gd name="connsiteX2" fmla="*/ 17649 w 61425"/>
                <a:gd name="connsiteY2" fmla="*/ 73267 h 86470"/>
                <a:gd name="connsiteX3" fmla="*/ 13695 w 61425"/>
                <a:gd name="connsiteY3" fmla="*/ 86449 h 86470"/>
                <a:gd name="connsiteX4" fmla="*/ -14 w 61425"/>
                <a:gd name="connsiteY4" fmla="*/ 86449 h 86470"/>
                <a:gd name="connsiteX5" fmla="*/ 23185 w 61425"/>
                <a:gd name="connsiteY5" fmla="*/ 18169 h 86470"/>
                <a:gd name="connsiteX6" fmla="*/ 39003 w 61425"/>
                <a:gd name="connsiteY6" fmla="*/ 18169 h 86470"/>
                <a:gd name="connsiteX7" fmla="*/ 61411 w 61425"/>
                <a:gd name="connsiteY7" fmla="*/ 86449 h 86470"/>
                <a:gd name="connsiteX8" fmla="*/ 31094 w 61425"/>
                <a:gd name="connsiteY8" fmla="*/ 30559 h 86470"/>
                <a:gd name="connsiteX9" fmla="*/ 21603 w 61425"/>
                <a:gd name="connsiteY9" fmla="*/ 61931 h 86470"/>
                <a:gd name="connsiteX10" fmla="*/ 40585 w 61425"/>
                <a:gd name="connsiteY10" fmla="*/ 61931 h 86470"/>
                <a:gd name="connsiteX11" fmla="*/ 34521 w 61425"/>
                <a:gd name="connsiteY11" fmla="*/ 11578 h 86470"/>
                <a:gd name="connsiteX12" fmla="*/ 25822 w 61425"/>
                <a:gd name="connsiteY12" fmla="*/ 11578 h 86470"/>
                <a:gd name="connsiteX13" fmla="*/ 31094 w 61425"/>
                <a:gd name="connsiteY13" fmla="*/ -22 h 86470"/>
                <a:gd name="connsiteX14" fmla="*/ 44803 w 61425"/>
                <a:gd name="connsiteY14" fmla="*/ -22 h 8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425" h="86470">
                  <a:moveTo>
                    <a:pt x="47966" y="86449"/>
                  </a:moveTo>
                  <a:lnTo>
                    <a:pt x="44012" y="73267"/>
                  </a:lnTo>
                  <a:lnTo>
                    <a:pt x="17649" y="73267"/>
                  </a:lnTo>
                  <a:lnTo>
                    <a:pt x="13695" y="86449"/>
                  </a:lnTo>
                  <a:lnTo>
                    <a:pt x="-14" y="86449"/>
                  </a:lnTo>
                  <a:lnTo>
                    <a:pt x="23185" y="18169"/>
                  </a:lnTo>
                  <a:lnTo>
                    <a:pt x="39003" y="18169"/>
                  </a:lnTo>
                  <a:lnTo>
                    <a:pt x="61411" y="86449"/>
                  </a:lnTo>
                  <a:close/>
                  <a:moveTo>
                    <a:pt x="31094" y="30559"/>
                  </a:moveTo>
                  <a:lnTo>
                    <a:pt x="21603" y="61931"/>
                  </a:lnTo>
                  <a:lnTo>
                    <a:pt x="40585" y="61931"/>
                  </a:lnTo>
                  <a:close/>
                  <a:moveTo>
                    <a:pt x="34521" y="11578"/>
                  </a:moveTo>
                  <a:lnTo>
                    <a:pt x="25822" y="11578"/>
                  </a:lnTo>
                  <a:lnTo>
                    <a:pt x="31094" y="-22"/>
                  </a:lnTo>
                  <a:lnTo>
                    <a:pt x="44803" y="-22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DB509D1-46B1-4F59-95B4-407CE4171765}"/>
                </a:ext>
              </a:extLst>
            </p:cNvPr>
            <p:cNvSpPr/>
            <p:nvPr/>
          </p:nvSpPr>
          <p:spPr>
            <a:xfrm>
              <a:off x="6017090" y="2769916"/>
              <a:ext cx="53516" cy="68041"/>
            </a:xfrm>
            <a:custGeom>
              <a:avLst/>
              <a:gdLst>
                <a:gd name="connsiteX0" fmla="*/ 37685 w 53516"/>
                <a:gd name="connsiteY0" fmla="*/ 68020 h 68041"/>
                <a:gd name="connsiteX1" fmla="*/ 24240 w 53516"/>
                <a:gd name="connsiteY1" fmla="*/ 41657 h 68041"/>
                <a:gd name="connsiteX2" fmla="*/ 12640 w 53516"/>
                <a:gd name="connsiteY2" fmla="*/ 41657 h 68041"/>
                <a:gd name="connsiteX3" fmla="*/ 12640 w 53516"/>
                <a:gd name="connsiteY3" fmla="*/ 68020 h 68041"/>
                <a:gd name="connsiteX4" fmla="*/ -14 w 53516"/>
                <a:gd name="connsiteY4" fmla="*/ 68020 h 68041"/>
                <a:gd name="connsiteX5" fmla="*/ -14 w 53516"/>
                <a:gd name="connsiteY5" fmla="*/ 3 h 68041"/>
                <a:gd name="connsiteX6" fmla="*/ 27931 w 53516"/>
                <a:gd name="connsiteY6" fmla="*/ 3 h 68041"/>
                <a:gd name="connsiteX7" fmla="*/ 46385 w 53516"/>
                <a:gd name="connsiteY7" fmla="*/ 8439 h 68041"/>
                <a:gd name="connsiteX8" fmla="*/ 50603 w 53516"/>
                <a:gd name="connsiteY8" fmla="*/ 21621 h 68041"/>
                <a:gd name="connsiteX9" fmla="*/ 50603 w 53516"/>
                <a:gd name="connsiteY9" fmla="*/ 29266 h 68041"/>
                <a:gd name="connsiteX10" fmla="*/ 38212 w 53516"/>
                <a:gd name="connsiteY10" fmla="*/ 40602 h 68041"/>
                <a:gd name="connsiteX11" fmla="*/ 53503 w 53516"/>
                <a:gd name="connsiteY11" fmla="*/ 66965 h 68041"/>
                <a:gd name="connsiteX12" fmla="*/ 33203 w 53516"/>
                <a:gd name="connsiteY12" fmla="*/ 12921 h 68041"/>
                <a:gd name="connsiteX13" fmla="*/ 22922 w 53516"/>
                <a:gd name="connsiteY13" fmla="*/ 10812 h 68041"/>
                <a:gd name="connsiteX14" fmla="*/ 12640 w 53516"/>
                <a:gd name="connsiteY14" fmla="*/ 10812 h 68041"/>
                <a:gd name="connsiteX15" fmla="*/ 12640 w 53516"/>
                <a:gd name="connsiteY15" fmla="*/ 32166 h 68041"/>
                <a:gd name="connsiteX16" fmla="*/ 17122 w 53516"/>
                <a:gd name="connsiteY16" fmla="*/ 32166 h 68041"/>
                <a:gd name="connsiteX17" fmla="*/ 32412 w 53516"/>
                <a:gd name="connsiteY17" fmla="*/ 30320 h 68041"/>
                <a:gd name="connsiteX18" fmla="*/ 37421 w 53516"/>
                <a:gd name="connsiteY18" fmla="*/ 21357 h 68041"/>
                <a:gd name="connsiteX19" fmla="*/ 33203 w 53516"/>
                <a:gd name="connsiteY19" fmla="*/ 12921 h 68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3516" h="68041">
                  <a:moveTo>
                    <a:pt x="37685" y="68020"/>
                  </a:moveTo>
                  <a:lnTo>
                    <a:pt x="24240" y="41657"/>
                  </a:lnTo>
                  <a:lnTo>
                    <a:pt x="12640" y="41657"/>
                  </a:lnTo>
                  <a:lnTo>
                    <a:pt x="12640" y="68020"/>
                  </a:lnTo>
                  <a:lnTo>
                    <a:pt x="-14" y="68020"/>
                  </a:lnTo>
                  <a:lnTo>
                    <a:pt x="-14" y="3"/>
                  </a:lnTo>
                  <a:lnTo>
                    <a:pt x="27931" y="3"/>
                  </a:lnTo>
                  <a:cubicBezTo>
                    <a:pt x="35086" y="-334"/>
                    <a:pt x="41958" y="2808"/>
                    <a:pt x="46385" y="8439"/>
                  </a:cubicBezTo>
                  <a:cubicBezTo>
                    <a:pt x="49198" y="12251"/>
                    <a:pt x="50679" y="16883"/>
                    <a:pt x="50603" y="21621"/>
                  </a:cubicBezTo>
                  <a:cubicBezTo>
                    <a:pt x="50951" y="24157"/>
                    <a:pt x="50951" y="26730"/>
                    <a:pt x="50603" y="29266"/>
                  </a:cubicBezTo>
                  <a:cubicBezTo>
                    <a:pt x="48394" y="34720"/>
                    <a:pt x="43841" y="38886"/>
                    <a:pt x="38212" y="40602"/>
                  </a:cubicBezTo>
                  <a:lnTo>
                    <a:pt x="53503" y="66965"/>
                  </a:lnTo>
                  <a:close/>
                  <a:moveTo>
                    <a:pt x="33203" y="12921"/>
                  </a:moveTo>
                  <a:cubicBezTo>
                    <a:pt x="30108" y="11089"/>
                    <a:pt x="26489" y="10345"/>
                    <a:pt x="22922" y="10812"/>
                  </a:cubicBezTo>
                  <a:lnTo>
                    <a:pt x="12640" y="10812"/>
                  </a:lnTo>
                  <a:lnTo>
                    <a:pt x="12640" y="32166"/>
                  </a:lnTo>
                  <a:lnTo>
                    <a:pt x="17122" y="32166"/>
                  </a:lnTo>
                  <a:cubicBezTo>
                    <a:pt x="22292" y="32767"/>
                    <a:pt x="27533" y="32134"/>
                    <a:pt x="32412" y="30320"/>
                  </a:cubicBezTo>
                  <a:cubicBezTo>
                    <a:pt x="35694" y="28573"/>
                    <a:pt x="37651" y="25069"/>
                    <a:pt x="37421" y="21357"/>
                  </a:cubicBezTo>
                  <a:cubicBezTo>
                    <a:pt x="37727" y="17972"/>
                    <a:pt x="36095" y="14706"/>
                    <a:pt x="33203" y="12921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EC1EB5F-5F35-4A53-9256-4A97EB0C7C41}"/>
                </a:ext>
              </a:extLst>
            </p:cNvPr>
            <p:cNvSpPr/>
            <p:nvPr/>
          </p:nvSpPr>
          <p:spPr>
            <a:xfrm>
              <a:off x="6079307" y="2769941"/>
              <a:ext cx="12654" cy="68280"/>
            </a:xfrm>
            <a:custGeom>
              <a:avLst/>
              <a:gdLst>
                <a:gd name="connsiteX0" fmla="*/ 0 w 12654"/>
                <a:gd name="connsiteY0" fmla="*/ 0 h 68280"/>
                <a:gd name="connsiteX1" fmla="*/ 12654 w 12654"/>
                <a:gd name="connsiteY1" fmla="*/ 0 h 68280"/>
                <a:gd name="connsiteX2" fmla="*/ 12654 w 12654"/>
                <a:gd name="connsiteY2" fmla="*/ 68280 h 68280"/>
                <a:gd name="connsiteX3" fmla="*/ 0 w 12654"/>
                <a:gd name="connsiteY3" fmla="*/ 68280 h 6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4" h="68280">
                  <a:moveTo>
                    <a:pt x="0" y="0"/>
                  </a:moveTo>
                  <a:lnTo>
                    <a:pt x="12654" y="0"/>
                  </a:lnTo>
                  <a:lnTo>
                    <a:pt x="12654" y="68280"/>
                  </a:lnTo>
                  <a:lnTo>
                    <a:pt x="0" y="6828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5E03523-B1F4-43A1-A5A7-153607B42861}"/>
                </a:ext>
              </a:extLst>
            </p:cNvPr>
            <p:cNvSpPr/>
            <p:nvPr/>
          </p:nvSpPr>
          <p:spPr>
            <a:xfrm>
              <a:off x="6104576" y="2767040"/>
              <a:ext cx="65710" cy="73051"/>
            </a:xfrm>
            <a:custGeom>
              <a:avLst/>
              <a:gdLst>
                <a:gd name="connsiteX0" fmla="*/ 56178 w 65710"/>
                <a:gd name="connsiteY0" fmla="*/ 63250 h 73051"/>
                <a:gd name="connsiteX1" fmla="*/ 44578 w 65710"/>
                <a:gd name="connsiteY1" fmla="*/ 71159 h 73051"/>
                <a:gd name="connsiteX2" fmla="*/ 32715 w 65710"/>
                <a:gd name="connsiteY2" fmla="*/ 73005 h 73051"/>
                <a:gd name="connsiteX3" fmla="*/ 9252 w 65710"/>
                <a:gd name="connsiteY3" fmla="*/ 62459 h 73051"/>
                <a:gd name="connsiteX4" fmla="*/ 25 w 65710"/>
                <a:gd name="connsiteY4" fmla="*/ 36096 h 73051"/>
                <a:gd name="connsiteX5" fmla="*/ 2134 w 65710"/>
                <a:gd name="connsiteY5" fmla="*/ 22915 h 73051"/>
                <a:gd name="connsiteX6" fmla="*/ 32978 w 65710"/>
                <a:gd name="connsiteY6" fmla="*/ -21 h 73051"/>
                <a:gd name="connsiteX7" fmla="*/ 57232 w 65710"/>
                <a:gd name="connsiteY7" fmla="*/ 11052 h 73051"/>
                <a:gd name="connsiteX8" fmla="*/ 65669 w 65710"/>
                <a:gd name="connsiteY8" fmla="*/ 36096 h 73051"/>
                <a:gd name="connsiteX9" fmla="*/ 56178 w 65710"/>
                <a:gd name="connsiteY9" fmla="*/ 62459 h 73051"/>
                <a:gd name="connsiteX10" fmla="*/ 48796 w 65710"/>
                <a:gd name="connsiteY10" fmla="*/ 21860 h 73051"/>
                <a:gd name="connsiteX11" fmla="*/ 32715 w 65710"/>
                <a:gd name="connsiteY11" fmla="*/ 12897 h 73051"/>
                <a:gd name="connsiteX12" fmla="*/ 24015 w 65710"/>
                <a:gd name="connsiteY12" fmla="*/ 15006 h 73051"/>
                <a:gd name="connsiteX13" fmla="*/ 13206 w 65710"/>
                <a:gd name="connsiteY13" fmla="*/ 36624 h 73051"/>
                <a:gd name="connsiteX14" fmla="*/ 22961 w 65710"/>
                <a:gd name="connsiteY14" fmla="*/ 58241 h 73051"/>
                <a:gd name="connsiteX15" fmla="*/ 32978 w 65710"/>
                <a:gd name="connsiteY15" fmla="*/ 61141 h 73051"/>
                <a:gd name="connsiteX16" fmla="*/ 40887 w 65710"/>
                <a:gd name="connsiteY16" fmla="*/ 59559 h 73051"/>
                <a:gd name="connsiteX17" fmla="*/ 52751 w 65710"/>
                <a:gd name="connsiteY17" fmla="*/ 38469 h 73051"/>
                <a:gd name="connsiteX18" fmla="*/ 48796 w 65710"/>
                <a:gd name="connsiteY18" fmla="*/ 21860 h 7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10" h="73051">
                  <a:moveTo>
                    <a:pt x="56178" y="63250"/>
                  </a:moveTo>
                  <a:cubicBezTo>
                    <a:pt x="52909" y="66670"/>
                    <a:pt x="48957" y="69367"/>
                    <a:pt x="44578" y="71159"/>
                  </a:cubicBezTo>
                  <a:cubicBezTo>
                    <a:pt x="40764" y="72467"/>
                    <a:pt x="36748" y="73092"/>
                    <a:pt x="32715" y="73005"/>
                  </a:cubicBezTo>
                  <a:cubicBezTo>
                    <a:pt x="23670" y="73382"/>
                    <a:pt x="14975" y="69475"/>
                    <a:pt x="9252" y="62459"/>
                  </a:cubicBezTo>
                  <a:cubicBezTo>
                    <a:pt x="2890" y="55191"/>
                    <a:pt x="-415" y="45745"/>
                    <a:pt x="25" y="36096"/>
                  </a:cubicBezTo>
                  <a:cubicBezTo>
                    <a:pt x="80" y="31623"/>
                    <a:pt x="792" y="27183"/>
                    <a:pt x="2134" y="22915"/>
                  </a:cubicBezTo>
                  <a:cubicBezTo>
                    <a:pt x="6138" y="9238"/>
                    <a:pt x="18729" y="-124"/>
                    <a:pt x="32978" y="-21"/>
                  </a:cubicBezTo>
                  <a:cubicBezTo>
                    <a:pt x="42300" y="-84"/>
                    <a:pt x="51174" y="3968"/>
                    <a:pt x="57232" y="11052"/>
                  </a:cubicBezTo>
                  <a:cubicBezTo>
                    <a:pt x="63016" y="18085"/>
                    <a:pt x="66019" y="26996"/>
                    <a:pt x="65669" y="36096"/>
                  </a:cubicBezTo>
                  <a:cubicBezTo>
                    <a:pt x="65903" y="45761"/>
                    <a:pt x="62518" y="55162"/>
                    <a:pt x="56178" y="62459"/>
                  </a:cubicBezTo>
                  <a:close/>
                  <a:moveTo>
                    <a:pt x="48796" y="21860"/>
                  </a:moveTo>
                  <a:cubicBezTo>
                    <a:pt x="45496" y="16137"/>
                    <a:pt x="39316" y="12694"/>
                    <a:pt x="32715" y="12897"/>
                  </a:cubicBezTo>
                  <a:cubicBezTo>
                    <a:pt x="29686" y="12886"/>
                    <a:pt x="26701" y="13609"/>
                    <a:pt x="24015" y="15006"/>
                  </a:cubicBezTo>
                  <a:cubicBezTo>
                    <a:pt x="16647" y="19617"/>
                    <a:pt x="12473" y="27961"/>
                    <a:pt x="13206" y="36624"/>
                  </a:cubicBezTo>
                  <a:cubicBezTo>
                    <a:pt x="12850" y="44968"/>
                    <a:pt x="16467" y="52987"/>
                    <a:pt x="22961" y="58241"/>
                  </a:cubicBezTo>
                  <a:cubicBezTo>
                    <a:pt x="25974" y="60100"/>
                    <a:pt x="29438" y="61102"/>
                    <a:pt x="32978" y="61141"/>
                  </a:cubicBezTo>
                  <a:cubicBezTo>
                    <a:pt x="35686" y="61070"/>
                    <a:pt x="38362" y="60535"/>
                    <a:pt x="40887" y="59559"/>
                  </a:cubicBezTo>
                  <a:cubicBezTo>
                    <a:pt x="48722" y="55555"/>
                    <a:pt x="53397" y="47245"/>
                    <a:pt x="52751" y="38469"/>
                  </a:cubicBezTo>
                  <a:cubicBezTo>
                    <a:pt x="53022" y="32672"/>
                    <a:pt x="51651" y="26914"/>
                    <a:pt x="48796" y="21860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A4E045E-3B87-4A76-8BEA-22C784E2775B}"/>
                </a:ext>
              </a:extLst>
            </p:cNvPr>
            <p:cNvSpPr/>
            <p:nvPr/>
          </p:nvSpPr>
          <p:spPr>
            <a:xfrm>
              <a:off x="5462941" y="2879415"/>
              <a:ext cx="58171" cy="68812"/>
            </a:xfrm>
            <a:custGeom>
              <a:avLst/>
              <a:gdLst>
                <a:gd name="connsiteX0" fmla="*/ 38739 w 58171"/>
                <a:gd name="connsiteY0" fmla="*/ 66872 h 68812"/>
                <a:gd name="connsiteX1" fmla="*/ 21867 w 58171"/>
                <a:gd name="connsiteY1" fmla="*/ 68718 h 68812"/>
                <a:gd name="connsiteX2" fmla="*/ -14 w 58171"/>
                <a:gd name="connsiteY2" fmla="*/ 68718 h 68812"/>
                <a:gd name="connsiteX3" fmla="*/ -14 w 58171"/>
                <a:gd name="connsiteY3" fmla="*/ 174 h 68812"/>
                <a:gd name="connsiteX4" fmla="*/ 24503 w 58171"/>
                <a:gd name="connsiteY4" fmla="*/ 174 h 68812"/>
                <a:gd name="connsiteX5" fmla="*/ 34521 w 58171"/>
                <a:gd name="connsiteY5" fmla="*/ 174 h 68812"/>
                <a:gd name="connsiteX6" fmla="*/ 50866 w 58171"/>
                <a:gd name="connsiteY6" fmla="*/ 10456 h 68812"/>
                <a:gd name="connsiteX7" fmla="*/ 57984 w 58171"/>
                <a:gd name="connsiteY7" fmla="*/ 34182 h 68812"/>
                <a:gd name="connsiteX8" fmla="*/ 38739 w 58171"/>
                <a:gd name="connsiteY8" fmla="*/ 66082 h 68812"/>
                <a:gd name="connsiteX9" fmla="*/ 38739 w 58171"/>
                <a:gd name="connsiteY9" fmla="*/ 16256 h 68812"/>
                <a:gd name="connsiteX10" fmla="*/ 31358 w 58171"/>
                <a:gd name="connsiteY10" fmla="*/ 12565 h 68812"/>
                <a:gd name="connsiteX11" fmla="*/ 20549 w 58171"/>
                <a:gd name="connsiteY11" fmla="*/ 12565 h 68812"/>
                <a:gd name="connsiteX12" fmla="*/ 13695 w 58171"/>
                <a:gd name="connsiteY12" fmla="*/ 12565 h 68812"/>
                <a:gd name="connsiteX13" fmla="*/ 13695 w 58171"/>
                <a:gd name="connsiteY13" fmla="*/ 57909 h 68812"/>
                <a:gd name="connsiteX14" fmla="*/ 17122 w 58171"/>
                <a:gd name="connsiteY14" fmla="*/ 57909 h 68812"/>
                <a:gd name="connsiteX15" fmla="*/ 31094 w 58171"/>
                <a:gd name="connsiteY15" fmla="*/ 57909 h 68812"/>
                <a:gd name="connsiteX16" fmla="*/ 41112 w 58171"/>
                <a:gd name="connsiteY16" fmla="*/ 52636 h 68812"/>
                <a:gd name="connsiteX17" fmla="*/ 45330 w 58171"/>
                <a:gd name="connsiteY17" fmla="*/ 36291 h 68812"/>
                <a:gd name="connsiteX18" fmla="*/ 37948 w 58171"/>
                <a:gd name="connsiteY18" fmla="*/ 16256 h 6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1" h="68812">
                  <a:moveTo>
                    <a:pt x="38739" y="66872"/>
                  </a:moveTo>
                  <a:cubicBezTo>
                    <a:pt x="33251" y="68394"/>
                    <a:pt x="27554" y="69018"/>
                    <a:pt x="21867" y="68718"/>
                  </a:cubicBezTo>
                  <a:lnTo>
                    <a:pt x="-14" y="68718"/>
                  </a:lnTo>
                  <a:lnTo>
                    <a:pt x="-14" y="174"/>
                  </a:lnTo>
                  <a:lnTo>
                    <a:pt x="24503" y="174"/>
                  </a:lnTo>
                  <a:cubicBezTo>
                    <a:pt x="27838" y="-87"/>
                    <a:pt x="31186" y="-87"/>
                    <a:pt x="34521" y="174"/>
                  </a:cubicBezTo>
                  <a:cubicBezTo>
                    <a:pt x="41001" y="1592"/>
                    <a:pt x="46783" y="5231"/>
                    <a:pt x="50866" y="10456"/>
                  </a:cubicBezTo>
                  <a:cubicBezTo>
                    <a:pt x="55862" y="17329"/>
                    <a:pt x="58372" y="25696"/>
                    <a:pt x="57984" y="34182"/>
                  </a:cubicBezTo>
                  <a:cubicBezTo>
                    <a:pt x="59440" y="47925"/>
                    <a:pt x="51576" y="60962"/>
                    <a:pt x="38739" y="66082"/>
                  </a:cubicBezTo>
                  <a:close/>
                  <a:moveTo>
                    <a:pt x="38739" y="16256"/>
                  </a:moveTo>
                  <a:cubicBezTo>
                    <a:pt x="36549" y="14545"/>
                    <a:pt x="34039" y="13290"/>
                    <a:pt x="31358" y="12565"/>
                  </a:cubicBezTo>
                  <a:cubicBezTo>
                    <a:pt x="27772" y="12059"/>
                    <a:pt x="24134" y="12059"/>
                    <a:pt x="20549" y="12565"/>
                  </a:cubicBezTo>
                  <a:lnTo>
                    <a:pt x="13695" y="12565"/>
                  </a:lnTo>
                  <a:lnTo>
                    <a:pt x="13695" y="57909"/>
                  </a:lnTo>
                  <a:lnTo>
                    <a:pt x="17122" y="57909"/>
                  </a:lnTo>
                  <a:cubicBezTo>
                    <a:pt x="21772" y="58254"/>
                    <a:pt x="26444" y="58254"/>
                    <a:pt x="31094" y="57909"/>
                  </a:cubicBezTo>
                  <a:cubicBezTo>
                    <a:pt x="34985" y="57498"/>
                    <a:pt x="38571" y="55610"/>
                    <a:pt x="41112" y="52636"/>
                  </a:cubicBezTo>
                  <a:cubicBezTo>
                    <a:pt x="43986" y="47675"/>
                    <a:pt x="45443" y="42023"/>
                    <a:pt x="45330" y="36291"/>
                  </a:cubicBezTo>
                  <a:cubicBezTo>
                    <a:pt x="46226" y="28815"/>
                    <a:pt x="43482" y="21362"/>
                    <a:pt x="37948" y="16256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C52E1C5-750B-4D77-A4AC-3FDCCF7140C7}"/>
                </a:ext>
              </a:extLst>
            </p:cNvPr>
            <p:cNvSpPr/>
            <p:nvPr/>
          </p:nvSpPr>
          <p:spPr>
            <a:xfrm>
              <a:off x="5532275" y="2879875"/>
              <a:ext cx="50880" cy="68280"/>
            </a:xfrm>
            <a:custGeom>
              <a:avLst/>
              <a:gdLst>
                <a:gd name="connsiteX0" fmla="*/ 0 w 50880"/>
                <a:gd name="connsiteY0" fmla="*/ 68280 h 68280"/>
                <a:gd name="connsiteX1" fmla="*/ 0 w 50880"/>
                <a:gd name="connsiteY1" fmla="*/ 0 h 68280"/>
                <a:gd name="connsiteX2" fmla="*/ 48508 w 50880"/>
                <a:gd name="connsiteY2" fmla="*/ 0 h 68280"/>
                <a:gd name="connsiteX3" fmla="*/ 48508 w 50880"/>
                <a:gd name="connsiteY3" fmla="*/ 11336 h 68280"/>
                <a:gd name="connsiteX4" fmla="*/ 12391 w 50880"/>
                <a:gd name="connsiteY4" fmla="*/ 11336 h 68280"/>
                <a:gd name="connsiteX5" fmla="*/ 12391 w 50880"/>
                <a:gd name="connsiteY5" fmla="*/ 27418 h 68280"/>
                <a:gd name="connsiteX6" fmla="*/ 45608 w 50880"/>
                <a:gd name="connsiteY6" fmla="*/ 27418 h 68280"/>
                <a:gd name="connsiteX7" fmla="*/ 45608 w 50880"/>
                <a:gd name="connsiteY7" fmla="*/ 38490 h 68280"/>
                <a:gd name="connsiteX8" fmla="*/ 12391 w 50880"/>
                <a:gd name="connsiteY8" fmla="*/ 38490 h 68280"/>
                <a:gd name="connsiteX9" fmla="*/ 12391 w 50880"/>
                <a:gd name="connsiteY9" fmla="*/ 56680 h 68280"/>
                <a:gd name="connsiteX10" fmla="*/ 50881 w 50880"/>
                <a:gd name="connsiteY10" fmla="*/ 56680 h 68280"/>
                <a:gd name="connsiteX11" fmla="*/ 50881 w 50880"/>
                <a:gd name="connsiteY11" fmla="*/ 68280 h 68280"/>
                <a:gd name="connsiteX12" fmla="*/ 0 w 50880"/>
                <a:gd name="connsiteY12" fmla="*/ 68280 h 6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880" h="68280">
                  <a:moveTo>
                    <a:pt x="0" y="68280"/>
                  </a:moveTo>
                  <a:lnTo>
                    <a:pt x="0" y="0"/>
                  </a:lnTo>
                  <a:lnTo>
                    <a:pt x="48508" y="0"/>
                  </a:lnTo>
                  <a:lnTo>
                    <a:pt x="48508" y="11336"/>
                  </a:lnTo>
                  <a:lnTo>
                    <a:pt x="12391" y="11336"/>
                  </a:lnTo>
                  <a:lnTo>
                    <a:pt x="12391" y="27418"/>
                  </a:lnTo>
                  <a:lnTo>
                    <a:pt x="45608" y="27418"/>
                  </a:lnTo>
                  <a:lnTo>
                    <a:pt x="45608" y="38490"/>
                  </a:lnTo>
                  <a:lnTo>
                    <a:pt x="12391" y="38490"/>
                  </a:lnTo>
                  <a:lnTo>
                    <a:pt x="12391" y="56680"/>
                  </a:lnTo>
                  <a:lnTo>
                    <a:pt x="50881" y="56680"/>
                  </a:lnTo>
                  <a:lnTo>
                    <a:pt x="50881" y="68280"/>
                  </a:lnTo>
                  <a:lnTo>
                    <a:pt x="0" y="6828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388F03-433C-4B65-9215-CB7C1059EAB1}"/>
                </a:ext>
              </a:extLst>
            </p:cNvPr>
            <p:cNvSpPr/>
            <p:nvPr/>
          </p:nvSpPr>
          <p:spPr>
            <a:xfrm>
              <a:off x="5620855" y="2879875"/>
              <a:ext cx="40071" cy="68280"/>
            </a:xfrm>
            <a:custGeom>
              <a:avLst/>
              <a:gdLst>
                <a:gd name="connsiteX0" fmla="*/ 0 w 40071"/>
                <a:gd name="connsiteY0" fmla="*/ 68280 h 68280"/>
                <a:gd name="connsiteX1" fmla="*/ 0 w 40071"/>
                <a:gd name="connsiteY1" fmla="*/ 0 h 68280"/>
                <a:gd name="connsiteX2" fmla="*/ 12918 w 40071"/>
                <a:gd name="connsiteY2" fmla="*/ 0 h 68280"/>
                <a:gd name="connsiteX3" fmla="*/ 12918 w 40071"/>
                <a:gd name="connsiteY3" fmla="*/ 56680 h 68280"/>
                <a:gd name="connsiteX4" fmla="*/ 40072 w 40071"/>
                <a:gd name="connsiteY4" fmla="*/ 56680 h 68280"/>
                <a:gd name="connsiteX5" fmla="*/ 40072 w 40071"/>
                <a:gd name="connsiteY5" fmla="*/ 68280 h 68280"/>
                <a:gd name="connsiteX6" fmla="*/ 0 w 40071"/>
                <a:gd name="connsiteY6" fmla="*/ 68280 h 68280"/>
                <a:gd name="connsiteX7" fmla="*/ 0 w 40071"/>
                <a:gd name="connsiteY7" fmla="*/ 68280 h 6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71" h="68280">
                  <a:moveTo>
                    <a:pt x="0" y="68280"/>
                  </a:moveTo>
                  <a:lnTo>
                    <a:pt x="0" y="0"/>
                  </a:lnTo>
                  <a:lnTo>
                    <a:pt x="12918" y="0"/>
                  </a:lnTo>
                  <a:lnTo>
                    <a:pt x="12918" y="56680"/>
                  </a:lnTo>
                  <a:lnTo>
                    <a:pt x="40072" y="56680"/>
                  </a:lnTo>
                  <a:lnTo>
                    <a:pt x="40072" y="68280"/>
                  </a:lnTo>
                  <a:lnTo>
                    <a:pt x="0" y="68280"/>
                  </a:lnTo>
                  <a:lnTo>
                    <a:pt x="0" y="6828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444F057-5F62-4ED1-B2FF-15706E8A69F0}"/>
                </a:ext>
              </a:extLst>
            </p:cNvPr>
            <p:cNvSpPr/>
            <p:nvPr/>
          </p:nvSpPr>
          <p:spPr>
            <a:xfrm>
              <a:off x="5671208" y="2879875"/>
              <a:ext cx="12654" cy="68280"/>
            </a:xfrm>
            <a:custGeom>
              <a:avLst/>
              <a:gdLst>
                <a:gd name="connsiteX0" fmla="*/ 0 w 12654"/>
                <a:gd name="connsiteY0" fmla="*/ 0 h 68280"/>
                <a:gd name="connsiteX1" fmla="*/ 12654 w 12654"/>
                <a:gd name="connsiteY1" fmla="*/ 0 h 68280"/>
                <a:gd name="connsiteX2" fmla="*/ 12654 w 12654"/>
                <a:gd name="connsiteY2" fmla="*/ 68280 h 68280"/>
                <a:gd name="connsiteX3" fmla="*/ 0 w 12654"/>
                <a:gd name="connsiteY3" fmla="*/ 68280 h 6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54" h="68280">
                  <a:moveTo>
                    <a:pt x="0" y="0"/>
                  </a:moveTo>
                  <a:lnTo>
                    <a:pt x="12654" y="0"/>
                  </a:lnTo>
                  <a:lnTo>
                    <a:pt x="12654" y="68280"/>
                  </a:lnTo>
                  <a:lnTo>
                    <a:pt x="0" y="68280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796D2B4-EB7B-4A94-B643-640079E7CBC5}"/>
                </a:ext>
              </a:extLst>
            </p:cNvPr>
            <p:cNvSpPr/>
            <p:nvPr/>
          </p:nvSpPr>
          <p:spPr>
            <a:xfrm>
              <a:off x="5694407" y="2878947"/>
              <a:ext cx="58262" cy="71347"/>
            </a:xfrm>
            <a:custGeom>
              <a:avLst/>
              <a:gdLst>
                <a:gd name="connsiteX0" fmla="*/ 51921 w 58262"/>
                <a:gd name="connsiteY0" fmla="*/ 64441 h 71347"/>
                <a:gd name="connsiteX1" fmla="*/ 29512 w 58262"/>
                <a:gd name="connsiteY1" fmla="*/ 71295 h 71347"/>
                <a:gd name="connsiteX2" fmla="*/ 3149 w 58262"/>
                <a:gd name="connsiteY2" fmla="*/ 61277 h 71347"/>
                <a:gd name="connsiteX3" fmla="*/ -14 w 58262"/>
                <a:gd name="connsiteY3" fmla="*/ 56796 h 71347"/>
                <a:gd name="connsiteX4" fmla="*/ 10531 w 58262"/>
                <a:gd name="connsiteY4" fmla="*/ 49414 h 71347"/>
                <a:gd name="connsiteX5" fmla="*/ 31885 w 58262"/>
                <a:gd name="connsiteY5" fmla="*/ 59696 h 71347"/>
                <a:gd name="connsiteX6" fmla="*/ 36894 w 58262"/>
                <a:gd name="connsiteY6" fmla="*/ 59696 h 71347"/>
                <a:gd name="connsiteX7" fmla="*/ 45066 w 58262"/>
                <a:gd name="connsiteY7" fmla="*/ 50996 h 71347"/>
                <a:gd name="connsiteX8" fmla="*/ 45066 w 58262"/>
                <a:gd name="connsiteY8" fmla="*/ 47041 h 71347"/>
                <a:gd name="connsiteX9" fmla="*/ 33203 w 58262"/>
                <a:gd name="connsiteY9" fmla="*/ 42296 h 71347"/>
                <a:gd name="connsiteX10" fmla="*/ 25031 w 58262"/>
                <a:gd name="connsiteY10" fmla="*/ 40451 h 71347"/>
                <a:gd name="connsiteX11" fmla="*/ 14749 w 58262"/>
                <a:gd name="connsiteY11" fmla="*/ 37287 h 71347"/>
                <a:gd name="connsiteX12" fmla="*/ 4995 w 58262"/>
                <a:gd name="connsiteY12" fmla="*/ 21469 h 71347"/>
                <a:gd name="connsiteX13" fmla="*/ 7631 w 58262"/>
                <a:gd name="connsiteY13" fmla="*/ 11188 h 71347"/>
                <a:gd name="connsiteX14" fmla="*/ 31885 w 58262"/>
                <a:gd name="connsiteY14" fmla="*/ 115 h 71347"/>
                <a:gd name="connsiteX15" fmla="*/ 58248 w 58262"/>
                <a:gd name="connsiteY15" fmla="*/ 13824 h 71347"/>
                <a:gd name="connsiteX16" fmla="*/ 47703 w 58262"/>
                <a:gd name="connsiteY16" fmla="*/ 21733 h 71347"/>
                <a:gd name="connsiteX17" fmla="*/ 30040 w 58262"/>
                <a:gd name="connsiteY17" fmla="*/ 11715 h 71347"/>
                <a:gd name="connsiteX18" fmla="*/ 17913 w 58262"/>
                <a:gd name="connsiteY18" fmla="*/ 16724 h 71347"/>
                <a:gd name="connsiteX19" fmla="*/ 17913 w 58262"/>
                <a:gd name="connsiteY19" fmla="*/ 19888 h 71347"/>
                <a:gd name="connsiteX20" fmla="*/ 17913 w 58262"/>
                <a:gd name="connsiteY20" fmla="*/ 23051 h 71347"/>
                <a:gd name="connsiteX21" fmla="*/ 29512 w 58262"/>
                <a:gd name="connsiteY21" fmla="*/ 28060 h 71347"/>
                <a:gd name="connsiteX22" fmla="*/ 36630 w 58262"/>
                <a:gd name="connsiteY22" fmla="*/ 29642 h 71347"/>
                <a:gd name="connsiteX23" fmla="*/ 54030 w 58262"/>
                <a:gd name="connsiteY23" fmla="*/ 38078 h 71347"/>
                <a:gd name="connsiteX24" fmla="*/ 57984 w 58262"/>
                <a:gd name="connsiteY24" fmla="*/ 49678 h 71347"/>
                <a:gd name="connsiteX25" fmla="*/ 51394 w 58262"/>
                <a:gd name="connsiteY25" fmla="*/ 64705 h 7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62" h="71347">
                  <a:moveTo>
                    <a:pt x="51921" y="64441"/>
                  </a:moveTo>
                  <a:cubicBezTo>
                    <a:pt x="45449" y="69210"/>
                    <a:pt x="37545" y="71627"/>
                    <a:pt x="29512" y="71295"/>
                  </a:cubicBezTo>
                  <a:cubicBezTo>
                    <a:pt x="19726" y="71699"/>
                    <a:pt x="10199" y="68079"/>
                    <a:pt x="3149" y="61277"/>
                  </a:cubicBezTo>
                  <a:cubicBezTo>
                    <a:pt x="1942" y="59899"/>
                    <a:pt x="882" y="58396"/>
                    <a:pt x="-14" y="56796"/>
                  </a:cubicBezTo>
                  <a:lnTo>
                    <a:pt x="10531" y="49414"/>
                  </a:lnTo>
                  <a:cubicBezTo>
                    <a:pt x="15305" y="56406"/>
                    <a:pt x="23444" y="60323"/>
                    <a:pt x="31885" y="59696"/>
                  </a:cubicBezTo>
                  <a:cubicBezTo>
                    <a:pt x="33549" y="59886"/>
                    <a:pt x="35230" y="59886"/>
                    <a:pt x="36894" y="59696"/>
                  </a:cubicBezTo>
                  <a:cubicBezTo>
                    <a:pt x="41378" y="59184"/>
                    <a:pt x="44837" y="55504"/>
                    <a:pt x="45066" y="50996"/>
                  </a:cubicBezTo>
                  <a:cubicBezTo>
                    <a:pt x="45509" y="49715"/>
                    <a:pt x="45509" y="48323"/>
                    <a:pt x="45066" y="47041"/>
                  </a:cubicBezTo>
                  <a:cubicBezTo>
                    <a:pt x="42694" y="43878"/>
                    <a:pt x="36630" y="43087"/>
                    <a:pt x="33203" y="42296"/>
                  </a:cubicBezTo>
                  <a:lnTo>
                    <a:pt x="25031" y="40451"/>
                  </a:lnTo>
                  <a:cubicBezTo>
                    <a:pt x="21493" y="39800"/>
                    <a:pt x="18042" y="38737"/>
                    <a:pt x="14749" y="37287"/>
                  </a:cubicBezTo>
                  <a:cubicBezTo>
                    <a:pt x="8672" y="34390"/>
                    <a:pt x="4858" y="28200"/>
                    <a:pt x="4995" y="21469"/>
                  </a:cubicBezTo>
                  <a:cubicBezTo>
                    <a:pt x="4892" y="17863"/>
                    <a:pt x="5807" y="14301"/>
                    <a:pt x="7631" y="11188"/>
                  </a:cubicBezTo>
                  <a:cubicBezTo>
                    <a:pt x="13117" y="3379"/>
                    <a:pt x="22392" y="-855"/>
                    <a:pt x="31885" y="115"/>
                  </a:cubicBezTo>
                  <a:cubicBezTo>
                    <a:pt x="42383" y="107"/>
                    <a:pt x="52224" y="5227"/>
                    <a:pt x="58248" y="13824"/>
                  </a:cubicBezTo>
                  <a:lnTo>
                    <a:pt x="47703" y="21733"/>
                  </a:lnTo>
                  <a:cubicBezTo>
                    <a:pt x="44109" y="15395"/>
                    <a:pt x="37324" y="11544"/>
                    <a:pt x="30040" y="11715"/>
                  </a:cubicBezTo>
                  <a:cubicBezTo>
                    <a:pt x="30040" y="11715"/>
                    <a:pt x="20549" y="11715"/>
                    <a:pt x="17913" y="16724"/>
                  </a:cubicBezTo>
                  <a:cubicBezTo>
                    <a:pt x="17551" y="17747"/>
                    <a:pt x="17551" y="18865"/>
                    <a:pt x="17913" y="19888"/>
                  </a:cubicBezTo>
                  <a:cubicBezTo>
                    <a:pt x="17644" y="20926"/>
                    <a:pt x="17644" y="22012"/>
                    <a:pt x="17913" y="23051"/>
                  </a:cubicBezTo>
                  <a:cubicBezTo>
                    <a:pt x="19494" y="25951"/>
                    <a:pt x="23449" y="26742"/>
                    <a:pt x="29512" y="28060"/>
                  </a:cubicBezTo>
                  <a:lnTo>
                    <a:pt x="36630" y="29642"/>
                  </a:lnTo>
                  <a:cubicBezTo>
                    <a:pt x="43179" y="30533"/>
                    <a:pt x="49274" y="33488"/>
                    <a:pt x="54030" y="38078"/>
                  </a:cubicBezTo>
                  <a:cubicBezTo>
                    <a:pt x="56938" y="41207"/>
                    <a:pt x="58375" y="45425"/>
                    <a:pt x="57984" y="49678"/>
                  </a:cubicBezTo>
                  <a:cubicBezTo>
                    <a:pt x="58216" y="55433"/>
                    <a:pt x="55786" y="60977"/>
                    <a:pt x="51394" y="64705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7BF83D4-F644-460B-BF24-83B71754B9D7}"/>
                </a:ext>
              </a:extLst>
            </p:cNvPr>
            <p:cNvSpPr/>
            <p:nvPr/>
          </p:nvSpPr>
          <p:spPr>
            <a:xfrm>
              <a:off x="5764533" y="2879611"/>
              <a:ext cx="54326" cy="68749"/>
            </a:xfrm>
            <a:custGeom>
              <a:avLst/>
              <a:gdLst>
                <a:gd name="connsiteX0" fmla="*/ 45066 w 54326"/>
                <a:gd name="connsiteY0" fmla="*/ 65359 h 68749"/>
                <a:gd name="connsiteX1" fmla="*/ 26349 w 54326"/>
                <a:gd name="connsiteY1" fmla="*/ 68522 h 68749"/>
                <a:gd name="connsiteX2" fmla="*/ -14 w 54326"/>
                <a:gd name="connsiteY2" fmla="*/ 68522 h 68749"/>
                <a:gd name="connsiteX3" fmla="*/ -14 w 54326"/>
                <a:gd name="connsiteY3" fmla="*/ -22 h 68749"/>
                <a:gd name="connsiteX4" fmla="*/ 34785 w 54326"/>
                <a:gd name="connsiteY4" fmla="*/ -22 h 68749"/>
                <a:gd name="connsiteX5" fmla="*/ 46912 w 54326"/>
                <a:gd name="connsiteY5" fmla="*/ 5515 h 68749"/>
                <a:gd name="connsiteX6" fmla="*/ 51130 w 54326"/>
                <a:gd name="connsiteY6" fmla="*/ 16587 h 68749"/>
                <a:gd name="connsiteX7" fmla="*/ 45066 w 54326"/>
                <a:gd name="connsiteY7" fmla="*/ 28978 h 68749"/>
                <a:gd name="connsiteX8" fmla="*/ 39794 w 54326"/>
                <a:gd name="connsiteY8" fmla="*/ 30823 h 68749"/>
                <a:gd name="connsiteX9" fmla="*/ 45066 w 54326"/>
                <a:gd name="connsiteY9" fmla="*/ 32668 h 68749"/>
                <a:gd name="connsiteX10" fmla="*/ 54294 w 54326"/>
                <a:gd name="connsiteY10" fmla="*/ 48750 h 68749"/>
                <a:gd name="connsiteX11" fmla="*/ 45330 w 54326"/>
                <a:gd name="connsiteY11" fmla="*/ 65095 h 68749"/>
                <a:gd name="connsiteX12" fmla="*/ 36630 w 54326"/>
                <a:gd name="connsiteY12" fmla="*/ 14214 h 68749"/>
                <a:gd name="connsiteX13" fmla="*/ 22922 w 54326"/>
                <a:gd name="connsiteY13" fmla="*/ 10524 h 68749"/>
                <a:gd name="connsiteX14" fmla="*/ 12904 w 54326"/>
                <a:gd name="connsiteY14" fmla="*/ 10524 h 68749"/>
                <a:gd name="connsiteX15" fmla="*/ 12904 w 54326"/>
                <a:gd name="connsiteY15" fmla="*/ 27659 h 68749"/>
                <a:gd name="connsiteX16" fmla="*/ 27667 w 54326"/>
                <a:gd name="connsiteY16" fmla="*/ 27659 h 68749"/>
                <a:gd name="connsiteX17" fmla="*/ 36630 w 54326"/>
                <a:gd name="connsiteY17" fmla="*/ 24232 h 68749"/>
                <a:gd name="connsiteX18" fmla="*/ 36630 w 54326"/>
                <a:gd name="connsiteY18" fmla="*/ 14214 h 68749"/>
                <a:gd name="connsiteX19" fmla="*/ 36630 w 54326"/>
                <a:gd name="connsiteY19" fmla="*/ 38732 h 68749"/>
                <a:gd name="connsiteX20" fmla="*/ 20549 w 54326"/>
                <a:gd name="connsiteY20" fmla="*/ 37150 h 68749"/>
                <a:gd name="connsiteX21" fmla="*/ 13431 w 54326"/>
                <a:gd name="connsiteY21" fmla="*/ 37150 h 68749"/>
                <a:gd name="connsiteX22" fmla="*/ 13431 w 54326"/>
                <a:gd name="connsiteY22" fmla="*/ 57450 h 68749"/>
                <a:gd name="connsiteX23" fmla="*/ 27667 w 54326"/>
                <a:gd name="connsiteY23" fmla="*/ 57450 h 68749"/>
                <a:gd name="connsiteX24" fmla="*/ 40057 w 54326"/>
                <a:gd name="connsiteY24" fmla="*/ 54022 h 68749"/>
                <a:gd name="connsiteX25" fmla="*/ 42167 w 54326"/>
                <a:gd name="connsiteY25" fmla="*/ 47959 h 68749"/>
                <a:gd name="connsiteX26" fmla="*/ 36630 w 54326"/>
                <a:gd name="connsiteY26" fmla="*/ 38732 h 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4326" h="68749">
                  <a:moveTo>
                    <a:pt x="45066" y="65359"/>
                  </a:moveTo>
                  <a:cubicBezTo>
                    <a:pt x="39240" y="68127"/>
                    <a:pt x="32760" y="69223"/>
                    <a:pt x="26349" y="68522"/>
                  </a:cubicBezTo>
                  <a:lnTo>
                    <a:pt x="-14" y="68522"/>
                  </a:lnTo>
                  <a:lnTo>
                    <a:pt x="-14" y="-22"/>
                  </a:lnTo>
                  <a:lnTo>
                    <a:pt x="34785" y="-22"/>
                  </a:lnTo>
                  <a:cubicBezTo>
                    <a:pt x="39369" y="274"/>
                    <a:pt x="43685" y="2243"/>
                    <a:pt x="46912" y="5515"/>
                  </a:cubicBezTo>
                  <a:cubicBezTo>
                    <a:pt x="49611" y="8575"/>
                    <a:pt x="51109" y="12509"/>
                    <a:pt x="51130" y="16587"/>
                  </a:cubicBezTo>
                  <a:cubicBezTo>
                    <a:pt x="51328" y="21475"/>
                    <a:pt x="49050" y="26136"/>
                    <a:pt x="45066" y="28978"/>
                  </a:cubicBezTo>
                  <a:cubicBezTo>
                    <a:pt x="43435" y="29906"/>
                    <a:pt x="41647" y="30530"/>
                    <a:pt x="39794" y="30823"/>
                  </a:cubicBezTo>
                  <a:cubicBezTo>
                    <a:pt x="41679" y="30989"/>
                    <a:pt x="43490" y="31622"/>
                    <a:pt x="45066" y="32668"/>
                  </a:cubicBezTo>
                  <a:cubicBezTo>
                    <a:pt x="50980" y="35808"/>
                    <a:pt x="54568" y="42062"/>
                    <a:pt x="54294" y="48750"/>
                  </a:cubicBezTo>
                  <a:cubicBezTo>
                    <a:pt x="54597" y="55446"/>
                    <a:pt x="51138" y="61749"/>
                    <a:pt x="45330" y="65095"/>
                  </a:cubicBezTo>
                  <a:close/>
                  <a:moveTo>
                    <a:pt x="36630" y="14214"/>
                  </a:moveTo>
                  <a:cubicBezTo>
                    <a:pt x="33467" y="10260"/>
                    <a:pt x="27403" y="10524"/>
                    <a:pt x="22922" y="10524"/>
                  </a:cubicBezTo>
                  <a:lnTo>
                    <a:pt x="12904" y="10524"/>
                  </a:lnTo>
                  <a:lnTo>
                    <a:pt x="12904" y="27659"/>
                  </a:lnTo>
                  <a:lnTo>
                    <a:pt x="27667" y="27659"/>
                  </a:lnTo>
                  <a:cubicBezTo>
                    <a:pt x="31026" y="27978"/>
                    <a:pt x="34342" y="26710"/>
                    <a:pt x="36630" y="24232"/>
                  </a:cubicBezTo>
                  <a:cubicBezTo>
                    <a:pt x="39122" y="21359"/>
                    <a:pt x="39122" y="17088"/>
                    <a:pt x="36630" y="14214"/>
                  </a:cubicBezTo>
                  <a:close/>
                  <a:moveTo>
                    <a:pt x="36630" y="38732"/>
                  </a:moveTo>
                  <a:cubicBezTo>
                    <a:pt x="31424" y="37166"/>
                    <a:pt x="25961" y="36628"/>
                    <a:pt x="20549" y="37150"/>
                  </a:cubicBezTo>
                  <a:lnTo>
                    <a:pt x="13431" y="37150"/>
                  </a:lnTo>
                  <a:lnTo>
                    <a:pt x="13431" y="57450"/>
                  </a:lnTo>
                  <a:lnTo>
                    <a:pt x="27667" y="57450"/>
                  </a:lnTo>
                  <a:cubicBezTo>
                    <a:pt x="32101" y="58219"/>
                    <a:pt x="36649" y="56962"/>
                    <a:pt x="40057" y="54022"/>
                  </a:cubicBezTo>
                  <a:cubicBezTo>
                    <a:pt x="41444" y="52309"/>
                    <a:pt x="42190" y="50163"/>
                    <a:pt x="42167" y="47959"/>
                  </a:cubicBezTo>
                  <a:cubicBezTo>
                    <a:pt x="42269" y="44068"/>
                    <a:pt x="40110" y="40472"/>
                    <a:pt x="36630" y="38732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D24428C-A382-4510-A2A4-B2A7AA1AFC1E}"/>
                </a:ext>
              </a:extLst>
            </p:cNvPr>
            <p:cNvSpPr/>
            <p:nvPr/>
          </p:nvSpPr>
          <p:spPr>
            <a:xfrm>
              <a:off x="5827739" y="2876972"/>
              <a:ext cx="65626" cy="72789"/>
            </a:xfrm>
            <a:custGeom>
              <a:avLst/>
              <a:gdLst>
                <a:gd name="connsiteX0" fmla="*/ 55940 w 65626"/>
                <a:gd name="connsiteY0" fmla="*/ 62989 h 72789"/>
                <a:gd name="connsiteX1" fmla="*/ 44340 w 65626"/>
                <a:gd name="connsiteY1" fmla="*/ 70898 h 72789"/>
                <a:gd name="connsiteX2" fmla="*/ 32477 w 65626"/>
                <a:gd name="connsiteY2" fmla="*/ 72743 h 72789"/>
                <a:gd name="connsiteX3" fmla="*/ 9014 w 65626"/>
                <a:gd name="connsiteY3" fmla="*/ 62198 h 72789"/>
                <a:gd name="connsiteX4" fmla="*/ 50 w 65626"/>
                <a:gd name="connsiteY4" fmla="*/ 35835 h 72789"/>
                <a:gd name="connsiteX5" fmla="*/ 1896 w 65626"/>
                <a:gd name="connsiteY5" fmla="*/ 22654 h 72789"/>
                <a:gd name="connsiteX6" fmla="*/ 32740 w 65626"/>
                <a:gd name="connsiteY6" fmla="*/ -19 h 72789"/>
                <a:gd name="connsiteX7" fmla="*/ 56994 w 65626"/>
                <a:gd name="connsiteY7" fmla="*/ 10790 h 72789"/>
                <a:gd name="connsiteX8" fmla="*/ 65431 w 65626"/>
                <a:gd name="connsiteY8" fmla="*/ 37153 h 72789"/>
                <a:gd name="connsiteX9" fmla="*/ 55940 w 65626"/>
                <a:gd name="connsiteY9" fmla="*/ 62989 h 72789"/>
                <a:gd name="connsiteX10" fmla="*/ 48558 w 65626"/>
                <a:gd name="connsiteY10" fmla="*/ 21599 h 72789"/>
                <a:gd name="connsiteX11" fmla="*/ 32740 w 65626"/>
                <a:gd name="connsiteY11" fmla="*/ 12636 h 72789"/>
                <a:gd name="connsiteX12" fmla="*/ 24041 w 65626"/>
                <a:gd name="connsiteY12" fmla="*/ 14745 h 72789"/>
                <a:gd name="connsiteX13" fmla="*/ 13232 w 65626"/>
                <a:gd name="connsiteY13" fmla="*/ 36626 h 72789"/>
                <a:gd name="connsiteX14" fmla="*/ 22723 w 65626"/>
                <a:gd name="connsiteY14" fmla="*/ 57980 h 72789"/>
                <a:gd name="connsiteX15" fmla="*/ 33004 w 65626"/>
                <a:gd name="connsiteY15" fmla="*/ 60880 h 72789"/>
                <a:gd name="connsiteX16" fmla="*/ 40649 w 65626"/>
                <a:gd name="connsiteY16" fmla="*/ 59298 h 72789"/>
                <a:gd name="connsiteX17" fmla="*/ 52776 w 65626"/>
                <a:gd name="connsiteY17" fmla="*/ 38208 h 72789"/>
                <a:gd name="connsiteX18" fmla="*/ 48558 w 65626"/>
                <a:gd name="connsiteY18" fmla="*/ 21599 h 7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626" h="72789">
                  <a:moveTo>
                    <a:pt x="55940" y="62989"/>
                  </a:moveTo>
                  <a:cubicBezTo>
                    <a:pt x="52745" y="66495"/>
                    <a:pt x="48772" y="69205"/>
                    <a:pt x="44340" y="70898"/>
                  </a:cubicBezTo>
                  <a:cubicBezTo>
                    <a:pt x="40525" y="72205"/>
                    <a:pt x="36508" y="72830"/>
                    <a:pt x="32477" y="72743"/>
                  </a:cubicBezTo>
                  <a:cubicBezTo>
                    <a:pt x="23432" y="73120"/>
                    <a:pt x="14737" y="69213"/>
                    <a:pt x="9014" y="62198"/>
                  </a:cubicBezTo>
                  <a:cubicBezTo>
                    <a:pt x="2697" y="54917"/>
                    <a:pt x="-519" y="45455"/>
                    <a:pt x="50" y="35835"/>
                  </a:cubicBezTo>
                  <a:cubicBezTo>
                    <a:pt x="-23" y="31372"/>
                    <a:pt x="599" y="26924"/>
                    <a:pt x="1896" y="22654"/>
                  </a:cubicBezTo>
                  <a:cubicBezTo>
                    <a:pt x="5995" y="9082"/>
                    <a:pt x="18562" y="-156"/>
                    <a:pt x="32740" y="-19"/>
                  </a:cubicBezTo>
                  <a:cubicBezTo>
                    <a:pt x="42020" y="-148"/>
                    <a:pt x="50886" y="3804"/>
                    <a:pt x="56994" y="10790"/>
                  </a:cubicBezTo>
                  <a:cubicBezTo>
                    <a:pt x="63358" y="18016"/>
                    <a:pt x="66416" y="27573"/>
                    <a:pt x="65431" y="37153"/>
                  </a:cubicBezTo>
                  <a:cubicBezTo>
                    <a:pt x="65663" y="46657"/>
                    <a:pt x="62270" y="55895"/>
                    <a:pt x="55940" y="62989"/>
                  </a:cubicBezTo>
                  <a:close/>
                  <a:moveTo>
                    <a:pt x="48558" y="21599"/>
                  </a:moveTo>
                  <a:cubicBezTo>
                    <a:pt x="45347" y="15918"/>
                    <a:pt x="39265" y="12472"/>
                    <a:pt x="32740" y="12636"/>
                  </a:cubicBezTo>
                  <a:cubicBezTo>
                    <a:pt x="29709" y="12591"/>
                    <a:pt x="26716" y="13319"/>
                    <a:pt x="24041" y="14745"/>
                  </a:cubicBezTo>
                  <a:cubicBezTo>
                    <a:pt x="16485" y="19311"/>
                    <a:pt x="12267" y="27850"/>
                    <a:pt x="13232" y="36626"/>
                  </a:cubicBezTo>
                  <a:cubicBezTo>
                    <a:pt x="12894" y="44833"/>
                    <a:pt x="16406" y="52729"/>
                    <a:pt x="22723" y="57980"/>
                  </a:cubicBezTo>
                  <a:cubicBezTo>
                    <a:pt x="25812" y="59883"/>
                    <a:pt x="29374" y="60888"/>
                    <a:pt x="33004" y="60880"/>
                  </a:cubicBezTo>
                  <a:cubicBezTo>
                    <a:pt x="35640" y="60938"/>
                    <a:pt x="38253" y="60398"/>
                    <a:pt x="40649" y="59298"/>
                  </a:cubicBezTo>
                  <a:cubicBezTo>
                    <a:pt x="48487" y="55265"/>
                    <a:pt x="53235" y="47010"/>
                    <a:pt x="52776" y="38208"/>
                  </a:cubicBezTo>
                  <a:cubicBezTo>
                    <a:pt x="52953" y="32387"/>
                    <a:pt x="51492" y="26632"/>
                    <a:pt x="48558" y="21599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26E514-35F9-4FB6-AD63-B3DF3E1D9199}"/>
                </a:ext>
              </a:extLst>
            </p:cNvPr>
            <p:cNvSpPr/>
            <p:nvPr/>
          </p:nvSpPr>
          <p:spPr>
            <a:xfrm>
              <a:off x="5897402" y="2879611"/>
              <a:ext cx="61162" cy="68543"/>
            </a:xfrm>
            <a:custGeom>
              <a:avLst/>
              <a:gdLst>
                <a:gd name="connsiteX0" fmla="*/ 48230 w 61162"/>
                <a:gd name="connsiteY0" fmla="*/ 68522 h 68543"/>
                <a:gd name="connsiteX1" fmla="*/ 44276 w 61162"/>
                <a:gd name="connsiteY1" fmla="*/ 55077 h 68543"/>
                <a:gd name="connsiteX2" fmla="*/ 17913 w 61162"/>
                <a:gd name="connsiteY2" fmla="*/ 55077 h 68543"/>
                <a:gd name="connsiteX3" fmla="*/ 13958 w 61162"/>
                <a:gd name="connsiteY3" fmla="*/ 68522 h 68543"/>
                <a:gd name="connsiteX4" fmla="*/ -14 w 61162"/>
                <a:gd name="connsiteY4" fmla="*/ 68522 h 68543"/>
                <a:gd name="connsiteX5" fmla="*/ 23185 w 61162"/>
                <a:gd name="connsiteY5" fmla="*/ -22 h 68543"/>
                <a:gd name="connsiteX6" fmla="*/ 37685 w 61162"/>
                <a:gd name="connsiteY6" fmla="*/ -22 h 68543"/>
                <a:gd name="connsiteX7" fmla="*/ 61148 w 61162"/>
                <a:gd name="connsiteY7" fmla="*/ 68522 h 68543"/>
                <a:gd name="connsiteX8" fmla="*/ 31621 w 61162"/>
                <a:gd name="connsiteY8" fmla="*/ 12369 h 68543"/>
                <a:gd name="connsiteX9" fmla="*/ 22131 w 61162"/>
                <a:gd name="connsiteY9" fmla="*/ 43741 h 68543"/>
                <a:gd name="connsiteX10" fmla="*/ 40848 w 61162"/>
                <a:gd name="connsiteY10" fmla="*/ 43741 h 6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162" h="68543">
                  <a:moveTo>
                    <a:pt x="48230" y="68522"/>
                  </a:moveTo>
                  <a:lnTo>
                    <a:pt x="44276" y="55077"/>
                  </a:lnTo>
                  <a:lnTo>
                    <a:pt x="17913" y="55077"/>
                  </a:lnTo>
                  <a:lnTo>
                    <a:pt x="13958" y="68522"/>
                  </a:lnTo>
                  <a:lnTo>
                    <a:pt x="-14" y="68522"/>
                  </a:lnTo>
                  <a:lnTo>
                    <a:pt x="23185" y="-22"/>
                  </a:lnTo>
                  <a:lnTo>
                    <a:pt x="37685" y="-22"/>
                  </a:lnTo>
                  <a:lnTo>
                    <a:pt x="61148" y="68522"/>
                  </a:lnTo>
                  <a:close/>
                  <a:moveTo>
                    <a:pt x="31621" y="12369"/>
                  </a:moveTo>
                  <a:lnTo>
                    <a:pt x="22131" y="43741"/>
                  </a:lnTo>
                  <a:lnTo>
                    <a:pt x="40848" y="43741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4D307AD-5D5B-44D9-8EA2-36F1702A7D95}"/>
                </a:ext>
              </a:extLst>
            </p:cNvPr>
            <p:cNvSpPr/>
            <p:nvPr/>
          </p:nvSpPr>
          <p:spPr>
            <a:xfrm>
              <a:off x="5462941" y="2230818"/>
              <a:ext cx="63534" cy="284983"/>
            </a:xfrm>
            <a:custGeom>
              <a:avLst/>
              <a:gdLst>
                <a:gd name="connsiteX0" fmla="*/ 0 w 63534"/>
                <a:gd name="connsiteY0" fmla="*/ 0 h 284983"/>
                <a:gd name="connsiteX1" fmla="*/ 63535 w 63534"/>
                <a:gd name="connsiteY1" fmla="*/ 0 h 284983"/>
                <a:gd name="connsiteX2" fmla="*/ 63535 w 63534"/>
                <a:gd name="connsiteY2" fmla="*/ 284984 h 284983"/>
                <a:gd name="connsiteX3" fmla="*/ 0 w 63534"/>
                <a:gd name="connsiteY3" fmla="*/ 284984 h 28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34" h="284983">
                  <a:moveTo>
                    <a:pt x="0" y="0"/>
                  </a:moveTo>
                  <a:lnTo>
                    <a:pt x="63535" y="0"/>
                  </a:lnTo>
                  <a:lnTo>
                    <a:pt x="63535" y="284984"/>
                  </a:lnTo>
                  <a:lnTo>
                    <a:pt x="0" y="284984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37B59A1-9BD6-49B2-BC05-AA5CFCA82356}"/>
                </a:ext>
              </a:extLst>
            </p:cNvPr>
            <p:cNvSpPr/>
            <p:nvPr/>
          </p:nvSpPr>
          <p:spPr>
            <a:xfrm>
              <a:off x="5568392" y="2237936"/>
              <a:ext cx="316882" cy="278656"/>
            </a:xfrm>
            <a:custGeom>
              <a:avLst/>
              <a:gdLst>
                <a:gd name="connsiteX0" fmla="*/ 209044 w 316882"/>
                <a:gd name="connsiteY0" fmla="*/ 113076 h 278656"/>
                <a:gd name="connsiteX1" fmla="*/ 108601 w 316882"/>
                <a:gd name="connsiteY1" fmla="*/ 113076 h 278656"/>
                <a:gd name="connsiteX2" fmla="*/ 65893 w 316882"/>
                <a:gd name="connsiteY2" fmla="*/ 81176 h 278656"/>
                <a:gd name="connsiteX3" fmla="*/ 108601 w 316882"/>
                <a:gd name="connsiteY3" fmla="*/ 52704 h 278656"/>
                <a:gd name="connsiteX4" fmla="*/ 290769 w 316882"/>
                <a:gd name="connsiteY4" fmla="*/ 52704 h 278656"/>
                <a:gd name="connsiteX5" fmla="*/ 290769 w 316882"/>
                <a:gd name="connsiteY5" fmla="*/ -22 h 278656"/>
                <a:gd name="connsiteX6" fmla="*/ 100956 w 316882"/>
                <a:gd name="connsiteY6" fmla="*/ -22 h 278656"/>
                <a:gd name="connsiteX7" fmla="*/ -14 w 316882"/>
                <a:gd name="connsiteY7" fmla="*/ 81967 h 278656"/>
                <a:gd name="connsiteX8" fmla="*/ 100956 w 316882"/>
                <a:gd name="connsiteY8" fmla="*/ 165011 h 278656"/>
                <a:gd name="connsiteX9" fmla="*/ 209835 w 316882"/>
                <a:gd name="connsiteY9" fmla="*/ 165011 h 278656"/>
                <a:gd name="connsiteX10" fmla="*/ 252279 w 316882"/>
                <a:gd name="connsiteY10" fmla="*/ 197173 h 278656"/>
                <a:gd name="connsiteX11" fmla="*/ 209835 w 316882"/>
                <a:gd name="connsiteY11" fmla="*/ 225909 h 278656"/>
                <a:gd name="connsiteX12" fmla="*/ 19758 w 316882"/>
                <a:gd name="connsiteY12" fmla="*/ 225909 h 278656"/>
                <a:gd name="connsiteX13" fmla="*/ 19758 w 316882"/>
                <a:gd name="connsiteY13" fmla="*/ 278635 h 278656"/>
                <a:gd name="connsiteX14" fmla="*/ 209044 w 316882"/>
                <a:gd name="connsiteY14" fmla="*/ 278635 h 278656"/>
                <a:gd name="connsiteX15" fmla="*/ 316869 w 316882"/>
                <a:gd name="connsiteY15" fmla="*/ 195855 h 278656"/>
                <a:gd name="connsiteX16" fmla="*/ 209044 w 316882"/>
                <a:gd name="connsiteY16" fmla="*/ 113866 h 27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6882" h="278656">
                  <a:moveTo>
                    <a:pt x="209044" y="113076"/>
                  </a:moveTo>
                  <a:lnTo>
                    <a:pt x="108601" y="113076"/>
                  </a:lnTo>
                  <a:cubicBezTo>
                    <a:pt x="82238" y="113076"/>
                    <a:pt x="65893" y="100685"/>
                    <a:pt x="65893" y="81176"/>
                  </a:cubicBezTo>
                  <a:cubicBezTo>
                    <a:pt x="65893" y="61668"/>
                    <a:pt x="82238" y="52704"/>
                    <a:pt x="108601" y="52704"/>
                  </a:cubicBezTo>
                  <a:lnTo>
                    <a:pt x="290769" y="52704"/>
                  </a:lnTo>
                  <a:lnTo>
                    <a:pt x="290769" y="-22"/>
                  </a:lnTo>
                  <a:lnTo>
                    <a:pt x="100956" y="-22"/>
                  </a:lnTo>
                  <a:cubicBezTo>
                    <a:pt x="39003" y="-22"/>
                    <a:pt x="-14" y="31087"/>
                    <a:pt x="-14" y="81967"/>
                  </a:cubicBezTo>
                  <a:cubicBezTo>
                    <a:pt x="-14" y="132848"/>
                    <a:pt x="39003" y="165011"/>
                    <a:pt x="100956" y="165011"/>
                  </a:cubicBezTo>
                  <a:lnTo>
                    <a:pt x="209835" y="165011"/>
                  </a:lnTo>
                  <a:cubicBezTo>
                    <a:pt x="236198" y="165011"/>
                    <a:pt x="252279" y="177401"/>
                    <a:pt x="252279" y="197173"/>
                  </a:cubicBezTo>
                  <a:cubicBezTo>
                    <a:pt x="252279" y="216946"/>
                    <a:pt x="235934" y="225909"/>
                    <a:pt x="209835" y="225909"/>
                  </a:cubicBezTo>
                  <a:lnTo>
                    <a:pt x="19758" y="225909"/>
                  </a:lnTo>
                  <a:lnTo>
                    <a:pt x="19758" y="278635"/>
                  </a:lnTo>
                  <a:lnTo>
                    <a:pt x="209044" y="278635"/>
                  </a:lnTo>
                  <a:cubicBezTo>
                    <a:pt x="275215" y="278635"/>
                    <a:pt x="316869" y="246472"/>
                    <a:pt x="316869" y="195855"/>
                  </a:cubicBezTo>
                  <a:cubicBezTo>
                    <a:pt x="316869" y="145238"/>
                    <a:pt x="275215" y="113866"/>
                    <a:pt x="209044" y="113866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121EBDD-FD6E-4DE9-972E-EAC1C1E66FB0}"/>
                </a:ext>
              </a:extLst>
            </p:cNvPr>
            <p:cNvSpPr/>
            <p:nvPr/>
          </p:nvSpPr>
          <p:spPr>
            <a:xfrm>
              <a:off x="6241378" y="2169393"/>
              <a:ext cx="253672" cy="354116"/>
            </a:xfrm>
            <a:custGeom>
              <a:avLst/>
              <a:gdLst>
                <a:gd name="connsiteX0" fmla="*/ 126589 w 253672"/>
                <a:gd name="connsiteY0" fmla="*/ 299462 h 354116"/>
                <a:gd name="connsiteX1" fmla="*/ 60563 w 253672"/>
                <a:gd name="connsiteY1" fmla="*/ 233673 h 354116"/>
                <a:gd name="connsiteX2" fmla="*/ 60682 w 253672"/>
                <a:gd name="connsiteY2" fmla="*/ 229600 h 354116"/>
                <a:gd name="connsiteX3" fmla="*/ 60682 w 253672"/>
                <a:gd name="connsiteY3" fmla="*/ 121248 h 354116"/>
                <a:gd name="connsiteX4" fmla="*/ 253658 w 253672"/>
                <a:gd name="connsiteY4" fmla="*/ 121248 h 354116"/>
                <a:gd name="connsiteX5" fmla="*/ 253658 w 253672"/>
                <a:gd name="connsiteY5" fmla="*/ 68522 h 354116"/>
                <a:gd name="connsiteX6" fmla="*/ 60682 w 253672"/>
                <a:gd name="connsiteY6" fmla="*/ 68522 h 354116"/>
                <a:gd name="connsiteX7" fmla="*/ 60682 w 253672"/>
                <a:gd name="connsiteY7" fmla="*/ -22 h 354116"/>
                <a:gd name="connsiteX8" fmla="*/ 47 w 253672"/>
                <a:gd name="connsiteY8" fmla="*/ -22 h 354116"/>
                <a:gd name="connsiteX9" fmla="*/ 47 w 253672"/>
                <a:gd name="connsiteY9" fmla="*/ 232500 h 354116"/>
                <a:gd name="connsiteX10" fmla="*/ 114077 w 253672"/>
                <a:gd name="connsiteY10" fmla="*/ 354036 h 354116"/>
                <a:gd name="connsiteX11" fmla="*/ 126589 w 253672"/>
                <a:gd name="connsiteY11" fmla="*/ 353769 h 354116"/>
                <a:gd name="connsiteX12" fmla="*/ 252620 w 253672"/>
                <a:gd name="connsiteY12" fmla="*/ 243593 h 354116"/>
                <a:gd name="connsiteX13" fmla="*/ 252868 w 253672"/>
                <a:gd name="connsiteY13" fmla="*/ 233554 h 354116"/>
                <a:gd name="connsiteX14" fmla="*/ 192496 w 253672"/>
                <a:gd name="connsiteY14" fmla="*/ 233554 h 354116"/>
                <a:gd name="connsiteX15" fmla="*/ 127649 w 253672"/>
                <a:gd name="connsiteY15" fmla="*/ 299462 h 354116"/>
                <a:gd name="connsiteX16" fmla="*/ 126589 w 253672"/>
                <a:gd name="connsiteY16" fmla="*/ 299462 h 35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672" h="354116">
                  <a:moveTo>
                    <a:pt x="126589" y="299462"/>
                  </a:moveTo>
                  <a:cubicBezTo>
                    <a:pt x="90190" y="299528"/>
                    <a:pt x="60629" y="270072"/>
                    <a:pt x="60563" y="233673"/>
                  </a:cubicBezTo>
                  <a:cubicBezTo>
                    <a:pt x="60560" y="232315"/>
                    <a:pt x="60600" y="230955"/>
                    <a:pt x="60682" y="229600"/>
                  </a:cubicBezTo>
                  <a:lnTo>
                    <a:pt x="60682" y="121248"/>
                  </a:lnTo>
                  <a:lnTo>
                    <a:pt x="253658" y="121248"/>
                  </a:lnTo>
                  <a:lnTo>
                    <a:pt x="253658" y="68522"/>
                  </a:lnTo>
                  <a:lnTo>
                    <a:pt x="60682" y="68522"/>
                  </a:lnTo>
                  <a:lnTo>
                    <a:pt x="60682" y="-22"/>
                  </a:lnTo>
                  <a:lnTo>
                    <a:pt x="47" y="-22"/>
                  </a:lnTo>
                  <a:lnTo>
                    <a:pt x="47" y="232500"/>
                  </a:lnTo>
                  <a:cubicBezTo>
                    <a:pt x="-2025" y="297550"/>
                    <a:pt x="49026" y="351964"/>
                    <a:pt x="114077" y="354036"/>
                  </a:cubicBezTo>
                  <a:cubicBezTo>
                    <a:pt x="118248" y="354168"/>
                    <a:pt x="122426" y="354081"/>
                    <a:pt x="126589" y="353769"/>
                  </a:cubicBezTo>
                  <a:cubicBezTo>
                    <a:pt x="191816" y="358148"/>
                    <a:pt x="248243" y="308821"/>
                    <a:pt x="252620" y="243593"/>
                  </a:cubicBezTo>
                  <a:cubicBezTo>
                    <a:pt x="252844" y="240253"/>
                    <a:pt x="252928" y="236902"/>
                    <a:pt x="252868" y="233554"/>
                  </a:cubicBezTo>
                  <a:lnTo>
                    <a:pt x="192496" y="233554"/>
                  </a:lnTo>
                  <a:cubicBezTo>
                    <a:pt x="192789" y="269661"/>
                    <a:pt x="163755" y="299169"/>
                    <a:pt x="127649" y="299462"/>
                  </a:cubicBezTo>
                  <a:cubicBezTo>
                    <a:pt x="127295" y="299464"/>
                    <a:pt x="126942" y="299464"/>
                    <a:pt x="126589" y="299462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1F59AFE-B439-4C14-BC30-5A47BD9F330D}"/>
                </a:ext>
              </a:extLst>
            </p:cNvPr>
            <p:cNvSpPr/>
            <p:nvPr/>
          </p:nvSpPr>
          <p:spPr>
            <a:xfrm>
              <a:off x="6533512" y="2231341"/>
              <a:ext cx="302948" cy="285515"/>
            </a:xfrm>
            <a:custGeom>
              <a:avLst/>
              <a:gdLst>
                <a:gd name="connsiteX0" fmla="*/ 65658 w 302948"/>
                <a:gd name="connsiteY0" fmla="*/ 171606 h 285515"/>
                <a:gd name="connsiteX1" fmla="*/ 302925 w 302948"/>
                <a:gd name="connsiteY1" fmla="*/ 171606 h 285515"/>
                <a:gd name="connsiteX2" fmla="*/ 302925 w 302948"/>
                <a:gd name="connsiteY2" fmla="*/ 168970 h 285515"/>
                <a:gd name="connsiteX3" fmla="*/ 302925 w 302948"/>
                <a:gd name="connsiteY3" fmla="*/ 168970 h 285515"/>
                <a:gd name="connsiteX4" fmla="*/ 302925 w 302948"/>
                <a:gd name="connsiteY4" fmla="*/ 145771 h 285515"/>
                <a:gd name="connsiteX5" fmla="*/ 301080 w 302948"/>
                <a:gd name="connsiteY5" fmla="*/ 119408 h 285515"/>
                <a:gd name="connsiteX6" fmla="*/ 301080 w 302948"/>
                <a:gd name="connsiteY6" fmla="*/ 119408 h 285515"/>
                <a:gd name="connsiteX7" fmla="*/ 301080 w 302948"/>
                <a:gd name="connsiteY7" fmla="*/ 119408 h 285515"/>
                <a:gd name="connsiteX8" fmla="*/ 152129 w 302948"/>
                <a:gd name="connsiteY8" fmla="*/ 247 h 285515"/>
                <a:gd name="connsiteX9" fmla="*/ 220 w 302948"/>
                <a:gd name="connsiteY9" fmla="*/ 135753 h 285515"/>
                <a:gd name="connsiteX10" fmla="*/ 15 w 302948"/>
                <a:gd name="connsiteY10" fmla="*/ 146825 h 285515"/>
                <a:gd name="connsiteX11" fmla="*/ 152129 w 302948"/>
                <a:gd name="connsiteY11" fmla="*/ 285494 h 285515"/>
                <a:gd name="connsiteX12" fmla="*/ 265753 w 302948"/>
                <a:gd name="connsiteY12" fmla="*/ 285494 h 285515"/>
                <a:gd name="connsiteX13" fmla="*/ 265753 w 302948"/>
                <a:gd name="connsiteY13" fmla="*/ 232768 h 285515"/>
                <a:gd name="connsiteX14" fmla="*/ 152393 w 302948"/>
                <a:gd name="connsiteY14" fmla="*/ 232768 h 285515"/>
                <a:gd name="connsiteX15" fmla="*/ 65658 w 302948"/>
                <a:gd name="connsiteY15" fmla="*/ 172133 h 285515"/>
                <a:gd name="connsiteX16" fmla="*/ 152129 w 302948"/>
                <a:gd name="connsiteY16" fmla="*/ 52973 h 285515"/>
                <a:gd name="connsiteX17" fmla="*/ 238336 w 302948"/>
                <a:gd name="connsiteY17" fmla="*/ 117826 h 285515"/>
                <a:gd name="connsiteX18" fmla="*/ 238336 w 302948"/>
                <a:gd name="connsiteY18" fmla="*/ 120198 h 285515"/>
                <a:gd name="connsiteX19" fmla="*/ 64604 w 302948"/>
                <a:gd name="connsiteY19" fmla="*/ 120198 h 285515"/>
                <a:gd name="connsiteX20" fmla="*/ 64604 w 302948"/>
                <a:gd name="connsiteY20" fmla="*/ 117826 h 285515"/>
                <a:gd name="connsiteX21" fmla="*/ 152129 w 302948"/>
                <a:gd name="connsiteY21" fmla="*/ 52973 h 285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2948" h="285515">
                  <a:moveTo>
                    <a:pt x="65658" y="171606"/>
                  </a:moveTo>
                  <a:lnTo>
                    <a:pt x="302925" y="171606"/>
                  </a:lnTo>
                  <a:lnTo>
                    <a:pt x="302925" y="168970"/>
                  </a:lnTo>
                  <a:lnTo>
                    <a:pt x="302925" y="168970"/>
                  </a:lnTo>
                  <a:lnTo>
                    <a:pt x="302925" y="145771"/>
                  </a:lnTo>
                  <a:cubicBezTo>
                    <a:pt x="303017" y="136947"/>
                    <a:pt x="302400" y="128131"/>
                    <a:pt x="301080" y="119408"/>
                  </a:cubicBezTo>
                  <a:lnTo>
                    <a:pt x="301080" y="119408"/>
                  </a:lnTo>
                  <a:lnTo>
                    <a:pt x="301080" y="119408"/>
                  </a:lnTo>
                  <a:cubicBezTo>
                    <a:pt x="289427" y="47313"/>
                    <a:pt x="225022" y="-4211"/>
                    <a:pt x="152129" y="247"/>
                  </a:cubicBezTo>
                  <a:cubicBezTo>
                    <a:pt x="72760" y="-4282"/>
                    <a:pt x="4749" y="56387"/>
                    <a:pt x="220" y="135753"/>
                  </a:cubicBezTo>
                  <a:cubicBezTo>
                    <a:pt x="9" y="139441"/>
                    <a:pt x="-59" y="143134"/>
                    <a:pt x="15" y="146825"/>
                  </a:cubicBezTo>
                  <a:cubicBezTo>
                    <a:pt x="15" y="228023"/>
                    <a:pt x="63549" y="285494"/>
                    <a:pt x="152129" y="285494"/>
                  </a:cubicBezTo>
                  <a:lnTo>
                    <a:pt x="265753" y="285494"/>
                  </a:lnTo>
                  <a:lnTo>
                    <a:pt x="265753" y="232768"/>
                  </a:lnTo>
                  <a:lnTo>
                    <a:pt x="152393" y="232768"/>
                  </a:lnTo>
                  <a:cubicBezTo>
                    <a:pt x="112990" y="234864"/>
                    <a:pt x="77221" y="209859"/>
                    <a:pt x="65658" y="172133"/>
                  </a:cubicBezTo>
                  <a:close/>
                  <a:moveTo>
                    <a:pt x="152129" y="52973"/>
                  </a:moveTo>
                  <a:cubicBezTo>
                    <a:pt x="192512" y="51718"/>
                    <a:pt x="228347" y="78677"/>
                    <a:pt x="238336" y="117826"/>
                  </a:cubicBezTo>
                  <a:cubicBezTo>
                    <a:pt x="238460" y="118611"/>
                    <a:pt x="238460" y="119413"/>
                    <a:pt x="238336" y="120198"/>
                  </a:cubicBezTo>
                  <a:lnTo>
                    <a:pt x="64604" y="120198"/>
                  </a:lnTo>
                  <a:cubicBezTo>
                    <a:pt x="64604" y="120198"/>
                    <a:pt x="64604" y="118617"/>
                    <a:pt x="64604" y="117826"/>
                  </a:cubicBezTo>
                  <a:cubicBezTo>
                    <a:pt x="74693" y="78178"/>
                    <a:pt x="111261" y="51083"/>
                    <a:pt x="152129" y="52973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DDB2E8-1041-473E-81FD-36FA4EA903FF}"/>
                </a:ext>
              </a:extLst>
            </p:cNvPr>
            <p:cNvSpPr/>
            <p:nvPr/>
          </p:nvSpPr>
          <p:spPr>
            <a:xfrm>
              <a:off x="5462941" y="2168866"/>
              <a:ext cx="63534" cy="23463"/>
            </a:xfrm>
            <a:custGeom>
              <a:avLst/>
              <a:gdLst>
                <a:gd name="connsiteX0" fmla="*/ 0 w 63534"/>
                <a:gd name="connsiteY0" fmla="*/ 0 h 23463"/>
                <a:gd name="connsiteX1" fmla="*/ 63535 w 63534"/>
                <a:gd name="connsiteY1" fmla="*/ 0 h 23463"/>
                <a:gd name="connsiteX2" fmla="*/ 63535 w 63534"/>
                <a:gd name="connsiteY2" fmla="*/ 23463 h 23463"/>
                <a:gd name="connsiteX3" fmla="*/ 0 w 63534"/>
                <a:gd name="connsiteY3" fmla="*/ 23463 h 2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34" h="23463">
                  <a:moveTo>
                    <a:pt x="0" y="0"/>
                  </a:moveTo>
                  <a:lnTo>
                    <a:pt x="63535" y="0"/>
                  </a:lnTo>
                  <a:lnTo>
                    <a:pt x="63535" y="23463"/>
                  </a:lnTo>
                  <a:lnTo>
                    <a:pt x="0" y="23463"/>
                  </a:ln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BB095BE-848A-4726-83DD-619A430C6BA4}"/>
                </a:ext>
              </a:extLst>
            </p:cNvPr>
            <p:cNvSpPr/>
            <p:nvPr/>
          </p:nvSpPr>
          <p:spPr>
            <a:xfrm>
              <a:off x="5918229" y="2230424"/>
              <a:ext cx="294737" cy="293496"/>
            </a:xfrm>
            <a:custGeom>
              <a:avLst/>
              <a:gdLst>
                <a:gd name="connsiteX0" fmla="*/ 147882 w 294737"/>
                <a:gd name="connsiteY0" fmla="*/ 240276 h 293496"/>
                <a:gd name="connsiteX1" fmla="*/ 57346 w 294737"/>
                <a:gd name="connsiteY1" fmla="*/ 153160 h 293496"/>
                <a:gd name="connsiteX2" fmla="*/ 57457 w 294737"/>
                <a:gd name="connsiteY2" fmla="*/ 146688 h 293496"/>
                <a:gd name="connsiteX3" fmla="*/ 142240 w 294737"/>
                <a:gd name="connsiteY3" fmla="*/ 53964 h 293496"/>
                <a:gd name="connsiteX4" fmla="*/ 147882 w 294737"/>
                <a:gd name="connsiteY4" fmla="*/ 53890 h 293496"/>
                <a:gd name="connsiteX5" fmla="*/ 225653 w 294737"/>
                <a:gd name="connsiteY5" fmla="*/ 93962 h 293496"/>
                <a:gd name="connsiteX6" fmla="*/ 278379 w 294737"/>
                <a:gd name="connsiteY6" fmla="*/ 71817 h 293496"/>
                <a:gd name="connsiteX7" fmla="*/ 146564 w 294737"/>
                <a:gd name="connsiteY7" fmla="*/ 110 h 293496"/>
                <a:gd name="connsiteX8" fmla="*/ -14 w 294737"/>
                <a:gd name="connsiteY8" fmla="*/ 146688 h 293496"/>
                <a:gd name="connsiteX9" fmla="*/ 146564 w 294737"/>
                <a:gd name="connsiteY9" fmla="*/ 293266 h 293496"/>
                <a:gd name="connsiteX10" fmla="*/ 294724 w 294737"/>
                <a:gd name="connsiteY10" fmla="*/ 172523 h 293496"/>
                <a:gd name="connsiteX11" fmla="*/ 234089 w 294737"/>
                <a:gd name="connsiteY11" fmla="*/ 172523 h 293496"/>
                <a:gd name="connsiteX12" fmla="*/ 146564 w 294737"/>
                <a:gd name="connsiteY12" fmla="*/ 240276 h 293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737" h="293496">
                  <a:moveTo>
                    <a:pt x="147882" y="240276"/>
                  </a:moveTo>
                  <a:cubicBezTo>
                    <a:pt x="98823" y="241220"/>
                    <a:pt x="58290" y="202216"/>
                    <a:pt x="57346" y="153160"/>
                  </a:cubicBezTo>
                  <a:cubicBezTo>
                    <a:pt x="57304" y="151001"/>
                    <a:pt x="57341" y="148842"/>
                    <a:pt x="57457" y="146688"/>
                  </a:cubicBezTo>
                  <a:cubicBezTo>
                    <a:pt x="55264" y="97671"/>
                    <a:pt x="93224" y="56155"/>
                    <a:pt x="142240" y="53964"/>
                  </a:cubicBezTo>
                  <a:cubicBezTo>
                    <a:pt x="144120" y="53880"/>
                    <a:pt x="146002" y="53856"/>
                    <a:pt x="147882" y="53890"/>
                  </a:cubicBezTo>
                  <a:cubicBezTo>
                    <a:pt x="179125" y="52293"/>
                    <a:pt x="208820" y="67594"/>
                    <a:pt x="225653" y="93962"/>
                  </a:cubicBezTo>
                  <a:lnTo>
                    <a:pt x="278379" y="71817"/>
                  </a:lnTo>
                  <a:cubicBezTo>
                    <a:pt x="251059" y="25400"/>
                    <a:pt x="200373" y="-2171"/>
                    <a:pt x="146564" y="110"/>
                  </a:cubicBezTo>
                  <a:cubicBezTo>
                    <a:pt x="65611" y="110"/>
                    <a:pt x="-14" y="65735"/>
                    <a:pt x="-14" y="146688"/>
                  </a:cubicBezTo>
                  <a:cubicBezTo>
                    <a:pt x="-14" y="227640"/>
                    <a:pt x="65611" y="293266"/>
                    <a:pt x="146564" y="293266"/>
                  </a:cubicBezTo>
                  <a:cubicBezTo>
                    <a:pt x="219684" y="297207"/>
                    <a:pt x="283825" y="244935"/>
                    <a:pt x="294724" y="172523"/>
                  </a:cubicBezTo>
                  <a:lnTo>
                    <a:pt x="234089" y="172523"/>
                  </a:lnTo>
                  <a:cubicBezTo>
                    <a:pt x="225083" y="213267"/>
                    <a:pt x="188265" y="241768"/>
                    <a:pt x="146564" y="240276"/>
                  </a:cubicBezTo>
                  <a:close/>
                </a:path>
              </a:pathLst>
            </a:custGeom>
            <a:grpFill/>
            <a:ln w="261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270D5B4-118B-DE2F-F64F-7ED319B23113}"/>
              </a:ext>
            </a:extLst>
          </p:cNvPr>
          <p:cNvSpPr txBox="1"/>
          <p:nvPr/>
        </p:nvSpPr>
        <p:spPr>
          <a:xfrm>
            <a:off x="887210" y="2136153"/>
            <a:ext cx="1037517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600" dirty="0" err="1">
                <a:solidFill>
                  <a:schemeClr val="bg1"/>
                </a:solidFill>
              </a:rPr>
              <a:t>Thank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You</a:t>
            </a:r>
            <a:r>
              <a:rPr lang="pt-BR" sz="3600" dirty="0">
                <a:solidFill>
                  <a:schemeClr val="bg1"/>
                </a:solidFill>
              </a:rPr>
              <a:t> for </a:t>
            </a:r>
            <a:r>
              <a:rPr lang="pt-BR" sz="3600" dirty="0" err="1">
                <a:solidFill>
                  <a:schemeClr val="bg1"/>
                </a:solidFill>
              </a:rPr>
              <a:t>the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attention</a:t>
            </a:r>
            <a:r>
              <a:rPr lang="pt-BR" sz="3600" dirty="0">
                <a:solidFill>
                  <a:schemeClr val="bg1"/>
                </a:solidFill>
              </a:rPr>
              <a:t>!</a:t>
            </a:r>
            <a:endParaRPr lang="pt-BR" sz="36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pt-BR" sz="36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sz="2000" b="1" dirty="0" err="1">
                <a:solidFill>
                  <a:schemeClr val="bg1"/>
                </a:solidFill>
                <a:ea typeface="+mn-lt"/>
                <a:cs typeface="+mn-lt"/>
              </a:rPr>
              <a:t>Github</a:t>
            </a:r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 Link: 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https://github.com/rodrigossbcg/Projetos/tree/master/FLOW%20OF%20TAXI%20PASSENGERS%20IN%20NYC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047CEA85-69EE-9056-BC62-A0C6F27DA9FF}"/>
              </a:ext>
            </a:extLst>
          </p:cNvPr>
          <p:cNvSpPr txBox="1"/>
          <p:nvPr/>
        </p:nvSpPr>
        <p:spPr>
          <a:xfrm>
            <a:off x="2423251" y="833878"/>
            <a:ext cx="758281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pt-BR" sz="4000" b="1" dirty="0" err="1">
                <a:solidFill>
                  <a:schemeClr val="bg1"/>
                </a:solidFill>
                <a:latin typeface="Century Gothic" panose="020F0302020204030204"/>
                <a:ea typeface="Verdana"/>
              </a:rPr>
              <a:t>Advanced</a:t>
            </a:r>
            <a:r>
              <a:rPr lang="pt-BR" sz="4000" b="1" dirty="0">
                <a:solidFill>
                  <a:schemeClr val="bg1"/>
                </a:solidFill>
                <a:latin typeface="Century Gothic" panose="020F0302020204030204"/>
                <a:ea typeface="Verdana"/>
              </a:rPr>
              <a:t> Network </a:t>
            </a:r>
            <a:r>
              <a:rPr lang="pt-BR" sz="4000" b="1" dirty="0" err="1">
                <a:solidFill>
                  <a:schemeClr val="bg1"/>
                </a:solidFill>
                <a:latin typeface="Century Gothic" panose="020F0302020204030204"/>
                <a:ea typeface="Verdana"/>
              </a:rPr>
              <a:t>Analysis</a:t>
            </a:r>
            <a:r>
              <a:rPr lang="pt-BR" sz="4000" b="1" dirty="0">
                <a:solidFill>
                  <a:schemeClr val="bg1"/>
                </a:solidFill>
                <a:latin typeface="Century Gothic" panose="020F0302020204030204"/>
                <a:ea typeface="Verdana"/>
              </a:rPr>
              <a:t> </a:t>
            </a:r>
          </a:p>
          <a:p>
            <a:pPr>
              <a:defRPr/>
            </a:pPr>
            <a:endParaRPr lang="pt-BR" sz="2800" b="1" dirty="0">
              <a:solidFill>
                <a:schemeClr val="bg1"/>
              </a:solidFill>
              <a:latin typeface="Century Gothic" panose="020F0302020204030204"/>
              <a:ea typeface="Verdana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419913-24EA-1B06-CC63-BC0B3F4EECAA}"/>
              </a:ext>
            </a:extLst>
          </p:cNvPr>
          <p:cNvSpPr txBox="1"/>
          <p:nvPr/>
        </p:nvSpPr>
        <p:spPr>
          <a:xfrm>
            <a:off x="6412907" y="5343392"/>
            <a:ext cx="334399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Rodrigo </a:t>
            </a:r>
            <a:r>
              <a:rPr lang="pt-BR" sz="2000" dirty="0" err="1">
                <a:solidFill>
                  <a:schemeClr val="bg1"/>
                </a:solidFill>
              </a:rPr>
              <a:t>Sarroeira</a:t>
            </a:r>
            <a:endParaRPr lang="pt-BR" sz="2000" dirty="0">
              <a:solidFill>
                <a:schemeClr val="bg1"/>
              </a:solidFill>
            </a:endParaRPr>
          </a:p>
          <a:p>
            <a:pPr algn="ctr"/>
            <a:r>
              <a:rPr lang="pt-BR" sz="2000" dirty="0">
                <a:solidFill>
                  <a:schemeClr val="bg1"/>
                </a:solidFill>
              </a:rPr>
              <a:t>Wendel Vilaça</a:t>
            </a:r>
          </a:p>
        </p:txBody>
      </p:sp>
    </p:spTree>
    <p:extLst>
      <p:ext uri="{BB962C8B-B14F-4D97-AF65-F5344CB8AC3E}">
        <p14:creationId xmlns:p14="http://schemas.microsoft.com/office/powerpoint/2010/main" val="69170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F9E530-DA02-4D3F-B6A8-8EAA080D2FB7}"/>
              </a:ext>
            </a:extLst>
          </p:cNvPr>
          <p:cNvSpPr/>
          <p:nvPr/>
        </p:nvSpPr>
        <p:spPr>
          <a:xfrm>
            <a:off x="5297714" y="2"/>
            <a:ext cx="6894286" cy="2855588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4543A-C27C-4783-A092-160D79572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77" r="1" b="857"/>
          <a:stretch/>
        </p:blipFill>
        <p:spPr>
          <a:xfrm>
            <a:off x="779224" y="1567856"/>
            <a:ext cx="5717997" cy="53956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A01227-B66F-4871-A0C0-0ACA28E080CE}"/>
              </a:ext>
            </a:extLst>
          </p:cNvPr>
          <p:cNvGrpSpPr/>
          <p:nvPr/>
        </p:nvGrpSpPr>
        <p:grpSpPr>
          <a:xfrm>
            <a:off x="5018006" y="667072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116BF4D-D7D4-47F4-BE6A-886ACB572546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F06D032-32E8-4B43-8A9F-C71F9FBC18CD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233776A-A107-4B19-BB81-22A3039711B9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2A7D2D-CAFF-4A38-B2F0-C216AF883BD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rgbClr val="0D28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Block Arc 54">
            <a:extLst>
              <a:ext uri="{FF2B5EF4-FFF2-40B4-BE49-F238E27FC236}">
                <a16:creationId xmlns:a16="http://schemas.microsoft.com/office/drawing/2014/main" id="{F73CBAE4-7339-452B-8AD3-F535D09D906B}"/>
              </a:ext>
            </a:extLst>
          </p:cNvPr>
          <p:cNvSpPr/>
          <p:nvPr/>
        </p:nvSpPr>
        <p:spPr>
          <a:xfrm>
            <a:off x="-1240197" y="4522837"/>
            <a:ext cx="5751100" cy="5751100"/>
          </a:xfrm>
          <a:prstGeom prst="blockArc">
            <a:avLst>
              <a:gd name="adj1" fmla="val 14434030"/>
              <a:gd name="adj2" fmla="val 21313409"/>
              <a:gd name="adj3" fmla="val 183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0A96E39-82BD-4110-B1CC-4E6430EF20F7}"/>
              </a:ext>
            </a:extLst>
          </p:cNvPr>
          <p:cNvGrpSpPr/>
          <p:nvPr/>
        </p:nvGrpSpPr>
        <p:grpSpPr>
          <a:xfrm>
            <a:off x="6926022" y="4362103"/>
            <a:ext cx="4469085" cy="959108"/>
            <a:chOff x="6926022" y="2976633"/>
            <a:chExt cx="4469085" cy="959108"/>
          </a:xfrm>
        </p:grpSpPr>
        <p:sp>
          <p:nvSpPr>
            <p:cNvPr id="57" name="TextBox 56">
              <a:hlinkClick r:id="rId3"/>
              <a:extLst>
                <a:ext uri="{FF2B5EF4-FFF2-40B4-BE49-F238E27FC236}">
                  <a16:creationId xmlns:a16="http://schemas.microsoft.com/office/drawing/2014/main" id="{5DA9354D-B17B-4452-81D5-A5DA88FF7B9C}"/>
                </a:ext>
              </a:extLst>
            </p:cNvPr>
            <p:cNvSpPr txBox="1"/>
            <p:nvPr/>
          </p:nvSpPr>
          <p:spPr>
            <a:xfrm>
              <a:off x="6926023" y="2976633"/>
              <a:ext cx="19461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D28C2"/>
                  </a:solidFill>
                  <a:effectLst/>
                  <a:uLnTx/>
                  <a:uFillTx/>
                  <a:latin typeface="Century Gothic" panose="020B0502020202020204" pitchFamily="34" charset="0"/>
                  <a:ea typeface="Verdana" panose="020B0604030504040204" pitchFamily="34" charset="0"/>
                  <a:cs typeface="Zilla Slab Light"/>
                  <a:sym typeface="Zilla Slab Light"/>
                </a:rPr>
                <a:t>www.iscte.pt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94BFAA-44DB-4B52-9968-68679DE9DDA9}"/>
                </a:ext>
              </a:extLst>
            </p:cNvPr>
            <p:cNvSpPr txBox="1"/>
            <p:nvPr/>
          </p:nvSpPr>
          <p:spPr>
            <a:xfrm>
              <a:off x="6926022" y="3289410"/>
              <a:ext cx="38560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Verdana" panose="020B0604030504040204" pitchFamily="34" charset="0"/>
                  <a:cs typeface="Zilla Slab Light"/>
                  <a:sym typeface="Zilla Slab Light"/>
                </a:rPr>
                <a:t>Avenida das Forças Armadas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Verdana" panose="020B0604030504040204" pitchFamily="34" charset="0"/>
                  <a:cs typeface="Zilla Slab Light"/>
                  <a:sym typeface="Zilla Slab Light"/>
                </a:rPr>
                <a:t>1649-026 LISBOA Portugal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Verdana" panose="020B0604030504040204" pitchFamily="34" charset="0"/>
                  <a:cs typeface="Zilla Slab Light"/>
                  <a:sym typeface="Zilla Slab Light"/>
                </a:rPr>
                <a:t>geral@iscte.pt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66771C5-D7FD-45B4-9E80-CB2487887BB9}"/>
                </a:ext>
              </a:extLst>
            </p:cNvPr>
            <p:cNvGrpSpPr/>
            <p:nvPr/>
          </p:nvGrpSpPr>
          <p:grpSpPr>
            <a:xfrm rot="10800000">
              <a:off x="10906277" y="3440667"/>
              <a:ext cx="488830" cy="492828"/>
              <a:chOff x="5084894" y="652780"/>
              <a:chExt cx="1268293" cy="7162516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BF48BF9-3462-4A7A-A9D9-582D141B734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086812" y="655320"/>
                <a:ext cx="1266375" cy="0"/>
              </a:xfrm>
              <a:prstGeom prst="line">
                <a:avLst/>
              </a:prstGeom>
              <a:ln>
                <a:solidFill>
                  <a:srgbClr val="0D28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589E029-3298-4341-8990-87F798CF4C0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5084894" y="652780"/>
                <a:ext cx="0" cy="7162516"/>
              </a:xfrm>
              <a:prstGeom prst="line">
                <a:avLst/>
              </a:prstGeom>
              <a:ln>
                <a:solidFill>
                  <a:srgbClr val="0D28C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80C61DF-BB8E-4440-A83B-ADE9466C1570}"/>
              </a:ext>
            </a:extLst>
          </p:cNvPr>
          <p:cNvGrpSpPr/>
          <p:nvPr/>
        </p:nvGrpSpPr>
        <p:grpSpPr>
          <a:xfrm>
            <a:off x="7027820" y="1755120"/>
            <a:ext cx="4219993" cy="668049"/>
            <a:chOff x="9261506" y="6215606"/>
            <a:chExt cx="2641712" cy="418198"/>
          </a:xfrm>
          <a:solidFill>
            <a:schemeClr val="bg1"/>
          </a:solidFill>
        </p:grpSpPr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CC75A8C-25C0-4961-A89D-C50824E03DAD}"/>
                </a:ext>
              </a:extLst>
            </p:cNvPr>
            <p:cNvSpPr/>
            <p:nvPr/>
          </p:nvSpPr>
          <p:spPr>
            <a:xfrm>
              <a:off x="11069947" y="6288577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3 h 80423"/>
                <a:gd name="connsiteX3" fmla="*/ 0 w 14904"/>
                <a:gd name="connsiteY3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58C0EA-1348-44F3-AE74-063B252D40C9}"/>
                </a:ext>
              </a:extLst>
            </p:cNvPr>
            <p:cNvSpPr/>
            <p:nvPr/>
          </p:nvSpPr>
          <p:spPr>
            <a:xfrm>
              <a:off x="11103793" y="6288577"/>
              <a:ext cx="62103" cy="80423"/>
            </a:xfrm>
            <a:custGeom>
              <a:avLst/>
              <a:gdLst>
                <a:gd name="connsiteX0" fmla="*/ 48751 w 62103"/>
                <a:gd name="connsiteY0" fmla="*/ 80423 h 80423"/>
                <a:gd name="connsiteX1" fmla="*/ 13663 w 62103"/>
                <a:gd name="connsiteY1" fmla="*/ 24220 h 80423"/>
                <a:gd name="connsiteX2" fmla="*/ 14594 w 62103"/>
                <a:gd name="connsiteY2" fmla="*/ 80423 h 80423"/>
                <a:gd name="connsiteX3" fmla="*/ 0 w 62103"/>
                <a:gd name="connsiteY3" fmla="*/ 80423 h 80423"/>
                <a:gd name="connsiteX4" fmla="*/ 0 w 62103"/>
                <a:gd name="connsiteY4" fmla="*/ 0 h 80423"/>
                <a:gd name="connsiteX5" fmla="*/ 13352 w 62103"/>
                <a:gd name="connsiteY5" fmla="*/ 0 h 80423"/>
                <a:gd name="connsiteX6" fmla="*/ 49061 w 62103"/>
                <a:gd name="connsiteY6" fmla="*/ 56824 h 80423"/>
                <a:gd name="connsiteX7" fmla="*/ 47198 w 62103"/>
                <a:gd name="connsiteY7" fmla="*/ 0 h 80423"/>
                <a:gd name="connsiteX8" fmla="*/ 62103 w 62103"/>
                <a:gd name="connsiteY8" fmla="*/ 0 h 80423"/>
                <a:gd name="connsiteX9" fmla="*/ 62103 w 62103"/>
                <a:gd name="connsiteY9" fmla="*/ 80423 h 80423"/>
                <a:gd name="connsiteX10" fmla="*/ 48751 w 62103"/>
                <a:gd name="connsiteY10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103" h="80423">
                  <a:moveTo>
                    <a:pt x="48751" y="80423"/>
                  </a:moveTo>
                  <a:lnTo>
                    <a:pt x="13663" y="24220"/>
                  </a:lnTo>
                  <a:lnTo>
                    <a:pt x="14594" y="80423"/>
                  </a:lnTo>
                  <a:lnTo>
                    <a:pt x="0" y="80423"/>
                  </a:lnTo>
                  <a:lnTo>
                    <a:pt x="0" y="0"/>
                  </a:lnTo>
                  <a:lnTo>
                    <a:pt x="13352" y="0"/>
                  </a:lnTo>
                  <a:lnTo>
                    <a:pt x="49061" y="56824"/>
                  </a:lnTo>
                  <a:lnTo>
                    <a:pt x="47198" y="0"/>
                  </a:lnTo>
                  <a:lnTo>
                    <a:pt x="62103" y="0"/>
                  </a:lnTo>
                  <a:lnTo>
                    <a:pt x="62103" y="80423"/>
                  </a:lnTo>
                  <a:lnTo>
                    <a:pt x="48751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4C68207-D994-47FA-99A0-E6ED88DCDED9}"/>
                </a:ext>
              </a:extLst>
            </p:cNvPr>
            <p:cNvSpPr/>
            <p:nvPr/>
          </p:nvSpPr>
          <p:spPr>
            <a:xfrm>
              <a:off x="11178007" y="6286233"/>
              <a:ext cx="69281" cy="84961"/>
            </a:xfrm>
            <a:custGeom>
              <a:avLst/>
              <a:gdLst>
                <a:gd name="connsiteX0" fmla="*/ 61468 w 69281"/>
                <a:gd name="connsiteY0" fmla="*/ 76536 h 84961"/>
                <a:gd name="connsiteX1" fmla="*/ 35074 w 69281"/>
                <a:gd name="connsiteY1" fmla="*/ 84920 h 84961"/>
                <a:gd name="connsiteX2" fmla="*/ 4022 w 69281"/>
                <a:gd name="connsiteY2" fmla="*/ 72809 h 84961"/>
                <a:gd name="connsiteX3" fmla="*/ -14 w 69281"/>
                <a:gd name="connsiteY3" fmla="*/ 67531 h 84961"/>
                <a:gd name="connsiteX4" fmla="*/ 12717 w 69281"/>
                <a:gd name="connsiteY4" fmla="*/ 58836 h 84961"/>
                <a:gd name="connsiteX5" fmla="*/ 43769 w 69281"/>
                <a:gd name="connsiteY5" fmla="*/ 70325 h 84961"/>
                <a:gd name="connsiteX6" fmla="*/ 53084 w 69281"/>
                <a:gd name="connsiteY6" fmla="*/ 60389 h 84961"/>
                <a:gd name="connsiteX7" fmla="*/ 53084 w 69281"/>
                <a:gd name="connsiteY7" fmla="*/ 55421 h 84961"/>
                <a:gd name="connsiteX8" fmla="*/ 38800 w 69281"/>
                <a:gd name="connsiteY8" fmla="*/ 49831 h 84961"/>
                <a:gd name="connsiteX9" fmla="*/ 29485 w 69281"/>
                <a:gd name="connsiteY9" fmla="*/ 47658 h 84961"/>
                <a:gd name="connsiteX10" fmla="*/ 17064 w 69281"/>
                <a:gd name="connsiteY10" fmla="*/ 43932 h 84961"/>
                <a:gd name="connsiteX11" fmla="*/ 5575 w 69281"/>
                <a:gd name="connsiteY11" fmla="*/ 25301 h 84961"/>
                <a:gd name="connsiteX12" fmla="*/ 8680 w 69281"/>
                <a:gd name="connsiteY12" fmla="*/ 13501 h 84961"/>
                <a:gd name="connsiteX13" fmla="*/ 37558 w 69281"/>
                <a:gd name="connsiteY13" fmla="*/ 149 h 84961"/>
                <a:gd name="connsiteX14" fmla="*/ 68610 w 69281"/>
                <a:gd name="connsiteY14" fmla="*/ 16606 h 84961"/>
                <a:gd name="connsiteX15" fmla="*/ 56189 w 69281"/>
                <a:gd name="connsiteY15" fmla="*/ 25611 h 84961"/>
                <a:gd name="connsiteX16" fmla="*/ 35385 w 69281"/>
                <a:gd name="connsiteY16" fmla="*/ 13812 h 84961"/>
                <a:gd name="connsiteX17" fmla="*/ 21101 w 69281"/>
                <a:gd name="connsiteY17" fmla="*/ 20022 h 84961"/>
                <a:gd name="connsiteX18" fmla="*/ 21101 w 69281"/>
                <a:gd name="connsiteY18" fmla="*/ 23438 h 84961"/>
                <a:gd name="connsiteX19" fmla="*/ 21101 w 69281"/>
                <a:gd name="connsiteY19" fmla="*/ 27164 h 84961"/>
                <a:gd name="connsiteX20" fmla="*/ 34764 w 69281"/>
                <a:gd name="connsiteY20" fmla="*/ 33063 h 84961"/>
                <a:gd name="connsiteX21" fmla="*/ 43147 w 69281"/>
                <a:gd name="connsiteY21" fmla="*/ 34927 h 84961"/>
                <a:gd name="connsiteX22" fmla="*/ 64573 w 69281"/>
                <a:gd name="connsiteY22" fmla="*/ 45174 h 84961"/>
                <a:gd name="connsiteX23" fmla="*/ 69231 w 69281"/>
                <a:gd name="connsiteY23" fmla="*/ 58836 h 84961"/>
                <a:gd name="connsiteX24" fmla="*/ 61468 w 69281"/>
                <a:gd name="connsiteY24" fmla="*/ 76536 h 8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281" h="84961">
                  <a:moveTo>
                    <a:pt x="61468" y="76536"/>
                  </a:moveTo>
                  <a:cubicBezTo>
                    <a:pt x="53820" y="82134"/>
                    <a:pt x="44551" y="85078"/>
                    <a:pt x="35074" y="84920"/>
                  </a:cubicBezTo>
                  <a:cubicBezTo>
                    <a:pt x="23507" y="85274"/>
                    <a:pt x="12295" y="80902"/>
                    <a:pt x="4022" y="72809"/>
                  </a:cubicBezTo>
                  <a:cubicBezTo>
                    <a:pt x="2507" y="71185"/>
                    <a:pt x="1156" y="69419"/>
                    <a:pt x="-14" y="67531"/>
                  </a:cubicBezTo>
                  <a:lnTo>
                    <a:pt x="12717" y="58836"/>
                  </a:lnTo>
                  <a:cubicBezTo>
                    <a:pt x="19992" y="68326"/>
                    <a:pt x="32068" y="72794"/>
                    <a:pt x="43769" y="70325"/>
                  </a:cubicBezTo>
                  <a:cubicBezTo>
                    <a:pt x="43769" y="70325"/>
                    <a:pt x="53084" y="67841"/>
                    <a:pt x="53084" y="60389"/>
                  </a:cubicBezTo>
                  <a:cubicBezTo>
                    <a:pt x="53568" y="58768"/>
                    <a:pt x="53568" y="57042"/>
                    <a:pt x="53084" y="55421"/>
                  </a:cubicBezTo>
                  <a:cubicBezTo>
                    <a:pt x="50289" y="51694"/>
                    <a:pt x="42837" y="50763"/>
                    <a:pt x="38800" y="49831"/>
                  </a:cubicBezTo>
                  <a:lnTo>
                    <a:pt x="29485" y="47658"/>
                  </a:lnTo>
                  <a:cubicBezTo>
                    <a:pt x="25206" y="46934"/>
                    <a:pt x="21036" y="45683"/>
                    <a:pt x="17064" y="43932"/>
                  </a:cubicBezTo>
                  <a:cubicBezTo>
                    <a:pt x="9907" y="40516"/>
                    <a:pt x="5414" y="33228"/>
                    <a:pt x="5575" y="25301"/>
                  </a:cubicBezTo>
                  <a:cubicBezTo>
                    <a:pt x="5587" y="21168"/>
                    <a:pt x="6656" y="17106"/>
                    <a:pt x="8680" y="13501"/>
                  </a:cubicBezTo>
                  <a:cubicBezTo>
                    <a:pt x="15120" y="4083"/>
                    <a:pt x="26209" y="-1043"/>
                    <a:pt x="37558" y="149"/>
                  </a:cubicBezTo>
                  <a:cubicBezTo>
                    <a:pt x="49982" y="211"/>
                    <a:pt x="61583" y="6362"/>
                    <a:pt x="68610" y="16606"/>
                  </a:cubicBezTo>
                  <a:lnTo>
                    <a:pt x="56189" y="25611"/>
                  </a:lnTo>
                  <a:cubicBezTo>
                    <a:pt x="52010" y="18094"/>
                    <a:pt x="43980" y="13541"/>
                    <a:pt x="35385" y="13812"/>
                  </a:cubicBezTo>
                  <a:cubicBezTo>
                    <a:pt x="35385" y="13812"/>
                    <a:pt x="24517" y="13812"/>
                    <a:pt x="21101" y="20022"/>
                  </a:cubicBezTo>
                  <a:cubicBezTo>
                    <a:pt x="20824" y="21143"/>
                    <a:pt x="20824" y="22317"/>
                    <a:pt x="21101" y="23438"/>
                  </a:cubicBezTo>
                  <a:cubicBezTo>
                    <a:pt x="20647" y="24639"/>
                    <a:pt x="20647" y="25962"/>
                    <a:pt x="21101" y="27164"/>
                  </a:cubicBezTo>
                  <a:cubicBezTo>
                    <a:pt x="22964" y="30579"/>
                    <a:pt x="27311" y="31511"/>
                    <a:pt x="34764" y="33063"/>
                  </a:cubicBezTo>
                  <a:lnTo>
                    <a:pt x="43147" y="34927"/>
                  </a:lnTo>
                  <a:cubicBezTo>
                    <a:pt x="51168" y="36079"/>
                    <a:pt x="58642" y="39653"/>
                    <a:pt x="64573" y="45174"/>
                  </a:cubicBezTo>
                  <a:cubicBezTo>
                    <a:pt x="67868" y="48934"/>
                    <a:pt x="69541" y="53846"/>
                    <a:pt x="69231" y="58836"/>
                  </a:cubicBezTo>
                  <a:cubicBezTo>
                    <a:pt x="69504" y="65618"/>
                    <a:pt x="66641" y="72145"/>
                    <a:pt x="61468" y="76536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9BE5E03-B97B-4D1A-ABE9-79B83632C929}"/>
                </a:ext>
              </a:extLst>
            </p:cNvPr>
            <p:cNvSpPr/>
            <p:nvPr/>
          </p:nvSpPr>
          <p:spPr>
            <a:xfrm>
              <a:off x="11253772" y="6288577"/>
              <a:ext cx="58997" cy="80423"/>
            </a:xfrm>
            <a:custGeom>
              <a:avLst/>
              <a:gdLst>
                <a:gd name="connsiteX0" fmla="*/ 36641 w 58997"/>
                <a:gd name="connsiteY0" fmla="*/ 13663 h 80423"/>
                <a:gd name="connsiteX1" fmla="*/ 36641 w 58997"/>
                <a:gd name="connsiteY1" fmla="*/ 80423 h 80423"/>
                <a:gd name="connsiteX2" fmla="*/ 21736 w 58997"/>
                <a:gd name="connsiteY2" fmla="*/ 80423 h 80423"/>
                <a:gd name="connsiteX3" fmla="*/ 21736 w 58997"/>
                <a:gd name="connsiteY3" fmla="*/ 13663 h 80423"/>
                <a:gd name="connsiteX4" fmla="*/ 0 w 58997"/>
                <a:gd name="connsiteY4" fmla="*/ 13663 h 80423"/>
                <a:gd name="connsiteX5" fmla="*/ 0 w 58997"/>
                <a:gd name="connsiteY5" fmla="*/ 0 h 80423"/>
                <a:gd name="connsiteX6" fmla="*/ 58998 w 58997"/>
                <a:gd name="connsiteY6" fmla="*/ 0 h 80423"/>
                <a:gd name="connsiteX7" fmla="*/ 58998 w 58997"/>
                <a:gd name="connsiteY7" fmla="*/ 13663 h 80423"/>
                <a:gd name="connsiteX8" fmla="*/ 36641 w 58997"/>
                <a:gd name="connsiteY8" fmla="*/ 1366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97" h="80423">
                  <a:moveTo>
                    <a:pt x="36641" y="13663"/>
                  </a:moveTo>
                  <a:lnTo>
                    <a:pt x="36641" y="80423"/>
                  </a:lnTo>
                  <a:lnTo>
                    <a:pt x="21736" y="80423"/>
                  </a:lnTo>
                  <a:lnTo>
                    <a:pt x="21736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8998" y="0"/>
                  </a:lnTo>
                  <a:lnTo>
                    <a:pt x="58998" y="13663"/>
                  </a:lnTo>
                  <a:lnTo>
                    <a:pt x="3664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33B2E04-46AE-49B9-9842-91EDD938E8FD}"/>
                </a:ext>
              </a:extLst>
            </p:cNvPr>
            <p:cNvSpPr/>
            <p:nvPr/>
          </p:nvSpPr>
          <p:spPr>
            <a:xfrm>
              <a:off x="11324259" y="6288577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3 h 80423"/>
                <a:gd name="connsiteX3" fmla="*/ 0 w 14904"/>
                <a:gd name="connsiteY3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A5A67EF-A00D-4766-9525-DF3D8040F935}"/>
                </a:ext>
              </a:extLst>
            </p:cNvPr>
            <p:cNvSpPr/>
            <p:nvPr/>
          </p:nvSpPr>
          <p:spPr>
            <a:xfrm>
              <a:off x="11350964" y="6288577"/>
              <a:ext cx="59308" cy="80423"/>
            </a:xfrm>
            <a:custGeom>
              <a:avLst/>
              <a:gdLst>
                <a:gd name="connsiteX0" fmla="*/ 36951 w 59308"/>
                <a:gd name="connsiteY0" fmla="*/ 13663 h 80423"/>
                <a:gd name="connsiteX1" fmla="*/ 36951 w 59308"/>
                <a:gd name="connsiteY1" fmla="*/ 80423 h 80423"/>
                <a:gd name="connsiteX2" fmla="*/ 22047 w 59308"/>
                <a:gd name="connsiteY2" fmla="*/ 80423 h 80423"/>
                <a:gd name="connsiteX3" fmla="*/ 22047 w 59308"/>
                <a:gd name="connsiteY3" fmla="*/ 13663 h 80423"/>
                <a:gd name="connsiteX4" fmla="*/ 0 w 59308"/>
                <a:gd name="connsiteY4" fmla="*/ 13663 h 80423"/>
                <a:gd name="connsiteX5" fmla="*/ 0 w 59308"/>
                <a:gd name="connsiteY5" fmla="*/ 0 h 80423"/>
                <a:gd name="connsiteX6" fmla="*/ 59308 w 59308"/>
                <a:gd name="connsiteY6" fmla="*/ 0 h 80423"/>
                <a:gd name="connsiteX7" fmla="*/ 59308 w 59308"/>
                <a:gd name="connsiteY7" fmla="*/ 13663 h 80423"/>
                <a:gd name="connsiteX8" fmla="*/ 36951 w 59308"/>
                <a:gd name="connsiteY8" fmla="*/ 1366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08" h="80423">
                  <a:moveTo>
                    <a:pt x="36951" y="13663"/>
                  </a:moveTo>
                  <a:lnTo>
                    <a:pt x="36951" y="80423"/>
                  </a:lnTo>
                  <a:lnTo>
                    <a:pt x="22047" y="80423"/>
                  </a:lnTo>
                  <a:lnTo>
                    <a:pt x="22047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9308" y="0"/>
                  </a:lnTo>
                  <a:lnTo>
                    <a:pt x="59308" y="13663"/>
                  </a:lnTo>
                  <a:lnTo>
                    <a:pt x="3695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5C51A4A-2777-4B83-BD02-52CDBEF82306}"/>
                </a:ext>
              </a:extLst>
            </p:cNvPr>
            <p:cNvSpPr/>
            <p:nvPr/>
          </p:nvSpPr>
          <p:spPr>
            <a:xfrm>
              <a:off x="11423019" y="6289508"/>
              <a:ext cx="63766" cy="80839"/>
            </a:xfrm>
            <a:custGeom>
              <a:avLst/>
              <a:gdLst>
                <a:gd name="connsiteX0" fmla="*/ 62384 w 63766"/>
                <a:gd name="connsiteY0" fmla="*/ 62081 h 80839"/>
                <a:gd name="connsiteX1" fmla="*/ 31332 w 63766"/>
                <a:gd name="connsiteY1" fmla="*/ 80712 h 80839"/>
                <a:gd name="connsiteX2" fmla="*/ 5870 w 63766"/>
                <a:gd name="connsiteY2" fmla="*/ 71086 h 80839"/>
                <a:gd name="connsiteX3" fmla="*/ 591 w 63766"/>
                <a:gd name="connsiteY3" fmla="*/ 62392 h 80839"/>
                <a:gd name="connsiteX4" fmla="*/ 591 w 63766"/>
                <a:gd name="connsiteY4" fmla="*/ 45935 h 80839"/>
                <a:gd name="connsiteX5" fmla="*/ 591 w 63766"/>
                <a:gd name="connsiteY5" fmla="*/ -22 h 80839"/>
                <a:gd name="connsiteX6" fmla="*/ 15807 w 63766"/>
                <a:gd name="connsiteY6" fmla="*/ -22 h 80839"/>
                <a:gd name="connsiteX7" fmla="*/ 15807 w 63766"/>
                <a:gd name="connsiteY7" fmla="*/ 49350 h 80839"/>
                <a:gd name="connsiteX8" fmla="*/ 15807 w 63766"/>
                <a:gd name="connsiteY8" fmla="*/ 58355 h 80839"/>
                <a:gd name="connsiteX9" fmla="*/ 32264 w 63766"/>
                <a:gd name="connsiteY9" fmla="*/ 67981 h 80839"/>
                <a:gd name="connsiteX10" fmla="*/ 48721 w 63766"/>
                <a:gd name="connsiteY10" fmla="*/ 58666 h 80839"/>
                <a:gd name="connsiteX11" fmla="*/ 48721 w 63766"/>
                <a:gd name="connsiteY11" fmla="*/ 48419 h 80839"/>
                <a:gd name="connsiteX12" fmla="*/ 48721 w 63766"/>
                <a:gd name="connsiteY12" fmla="*/ -22 h 80839"/>
                <a:gd name="connsiteX13" fmla="*/ 63626 w 63766"/>
                <a:gd name="connsiteY13" fmla="*/ -22 h 80839"/>
                <a:gd name="connsiteX14" fmla="*/ 63626 w 63766"/>
                <a:gd name="connsiteY14" fmla="*/ 46245 h 80839"/>
                <a:gd name="connsiteX15" fmla="*/ 62384 w 63766"/>
                <a:gd name="connsiteY15" fmla="*/ 62081 h 8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66" h="80839">
                  <a:moveTo>
                    <a:pt x="62384" y="62081"/>
                  </a:moveTo>
                  <a:cubicBezTo>
                    <a:pt x="57102" y="74310"/>
                    <a:pt x="44607" y="81805"/>
                    <a:pt x="31332" y="80712"/>
                  </a:cubicBezTo>
                  <a:cubicBezTo>
                    <a:pt x="21865" y="81246"/>
                    <a:pt x="12614" y="77750"/>
                    <a:pt x="5870" y="71086"/>
                  </a:cubicBezTo>
                  <a:cubicBezTo>
                    <a:pt x="3644" y="68497"/>
                    <a:pt x="1861" y="65559"/>
                    <a:pt x="591" y="62392"/>
                  </a:cubicBezTo>
                  <a:cubicBezTo>
                    <a:pt x="-216" y="56936"/>
                    <a:pt x="-216" y="51390"/>
                    <a:pt x="591" y="45935"/>
                  </a:cubicBezTo>
                  <a:lnTo>
                    <a:pt x="591" y="-22"/>
                  </a:lnTo>
                  <a:lnTo>
                    <a:pt x="15807" y="-22"/>
                  </a:lnTo>
                  <a:lnTo>
                    <a:pt x="15807" y="49350"/>
                  </a:lnTo>
                  <a:cubicBezTo>
                    <a:pt x="15220" y="52322"/>
                    <a:pt x="15220" y="55384"/>
                    <a:pt x="15807" y="58355"/>
                  </a:cubicBezTo>
                  <a:cubicBezTo>
                    <a:pt x="15807" y="63013"/>
                    <a:pt x="21396" y="67981"/>
                    <a:pt x="32264" y="67981"/>
                  </a:cubicBezTo>
                  <a:cubicBezTo>
                    <a:pt x="39145" y="68562"/>
                    <a:pt x="45678" y="64864"/>
                    <a:pt x="48721" y="58666"/>
                  </a:cubicBezTo>
                  <a:cubicBezTo>
                    <a:pt x="49352" y="55278"/>
                    <a:pt x="49352" y="51806"/>
                    <a:pt x="48721" y="48419"/>
                  </a:cubicBezTo>
                  <a:lnTo>
                    <a:pt x="48721" y="-22"/>
                  </a:lnTo>
                  <a:lnTo>
                    <a:pt x="63626" y="-22"/>
                  </a:lnTo>
                  <a:lnTo>
                    <a:pt x="63626" y="46245"/>
                  </a:lnTo>
                  <a:cubicBezTo>
                    <a:pt x="63989" y="51555"/>
                    <a:pt x="63570" y="56893"/>
                    <a:pt x="62384" y="6208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17957E0-72EB-4732-8076-BFC340781750}"/>
                </a:ext>
              </a:extLst>
            </p:cNvPr>
            <p:cNvSpPr/>
            <p:nvPr/>
          </p:nvSpPr>
          <p:spPr>
            <a:xfrm>
              <a:off x="11498148" y="6288577"/>
              <a:ext cx="59308" cy="80423"/>
            </a:xfrm>
            <a:custGeom>
              <a:avLst/>
              <a:gdLst>
                <a:gd name="connsiteX0" fmla="*/ 36951 w 59308"/>
                <a:gd name="connsiteY0" fmla="*/ 13663 h 80423"/>
                <a:gd name="connsiteX1" fmla="*/ 36951 w 59308"/>
                <a:gd name="connsiteY1" fmla="*/ 80423 h 80423"/>
                <a:gd name="connsiteX2" fmla="*/ 22047 w 59308"/>
                <a:gd name="connsiteY2" fmla="*/ 80423 h 80423"/>
                <a:gd name="connsiteX3" fmla="*/ 22047 w 59308"/>
                <a:gd name="connsiteY3" fmla="*/ 13663 h 80423"/>
                <a:gd name="connsiteX4" fmla="*/ 0 w 59308"/>
                <a:gd name="connsiteY4" fmla="*/ 13663 h 80423"/>
                <a:gd name="connsiteX5" fmla="*/ 0 w 59308"/>
                <a:gd name="connsiteY5" fmla="*/ 0 h 80423"/>
                <a:gd name="connsiteX6" fmla="*/ 59309 w 59308"/>
                <a:gd name="connsiteY6" fmla="*/ 0 h 80423"/>
                <a:gd name="connsiteX7" fmla="*/ 59309 w 59308"/>
                <a:gd name="connsiteY7" fmla="*/ 13663 h 80423"/>
                <a:gd name="connsiteX8" fmla="*/ 36951 w 59308"/>
                <a:gd name="connsiteY8" fmla="*/ 1366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08" h="80423">
                  <a:moveTo>
                    <a:pt x="36951" y="13663"/>
                  </a:moveTo>
                  <a:lnTo>
                    <a:pt x="36951" y="80423"/>
                  </a:lnTo>
                  <a:lnTo>
                    <a:pt x="22047" y="80423"/>
                  </a:lnTo>
                  <a:lnTo>
                    <a:pt x="22047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9309" y="0"/>
                  </a:lnTo>
                  <a:lnTo>
                    <a:pt x="59309" y="13663"/>
                  </a:lnTo>
                  <a:lnTo>
                    <a:pt x="3695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A3E9ED4-80CF-42B6-B832-BF1905C862BD}"/>
                </a:ext>
              </a:extLst>
            </p:cNvPr>
            <p:cNvSpPr/>
            <p:nvPr/>
          </p:nvSpPr>
          <p:spPr>
            <a:xfrm>
              <a:off x="11560551" y="6286388"/>
              <a:ext cx="77412" cy="84805"/>
            </a:xfrm>
            <a:custGeom>
              <a:avLst/>
              <a:gdLst>
                <a:gd name="connsiteX0" fmla="*/ 66136 w 77412"/>
                <a:gd name="connsiteY0" fmla="*/ 72964 h 84805"/>
                <a:gd name="connsiteX1" fmla="*/ 52474 w 77412"/>
                <a:gd name="connsiteY1" fmla="*/ 82280 h 84805"/>
                <a:gd name="connsiteX2" fmla="*/ 38501 w 77412"/>
                <a:gd name="connsiteY2" fmla="*/ 84764 h 84805"/>
                <a:gd name="connsiteX3" fmla="*/ 10865 w 77412"/>
                <a:gd name="connsiteY3" fmla="*/ 72033 h 84805"/>
                <a:gd name="connsiteX4" fmla="*/ -3 w 77412"/>
                <a:gd name="connsiteY4" fmla="*/ 42534 h 84805"/>
                <a:gd name="connsiteX5" fmla="*/ 2481 w 77412"/>
                <a:gd name="connsiteY5" fmla="*/ 26697 h 84805"/>
                <a:gd name="connsiteX6" fmla="*/ 50390 w 77412"/>
                <a:gd name="connsiteY6" fmla="*/ 1757 h 84805"/>
                <a:gd name="connsiteX7" fmla="*/ 67379 w 77412"/>
                <a:gd name="connsiteY7" fmla="*/ 12724 h 84805"/>
                <a:gd name="connsiteX8" fmla="*/ 77315 w 77412"/>
                <a:gd name="connsiteY8" fmla="*/ 43776 h 84805"/>
                <a:gd name="connsiteX9" fmla="*/ 66136 w 77412"/>
                <a:gd name="connsiteY9" fmla="*/ 74827 h 84805"/>
                <a:gd name="connsiteX10" fmla="*/ 57442 w 77412"/>
                <a:gd name="connsiteY10" fmla="*/ 24524 h 84805"/>
                <a:gd name="connsiteX11" fmla="*/ 38811 w 77412"/>
                <a:gd name="connsiteY11" fmla="*/ 13656 h 84805"/>
                <a:gd name="connsiteX12" fmla="*/ 15060 w 77412"/>
                <a:gd name="connsiteY12" fmla="*/ 37100 h 84805"/>
                <a:gd name="connsiteX13" fmla="*/ 15523 w 77412"/>
                <a:gd name="connsiteY13" fmla="*/ 41913 h 84805"/>
                <a:gd name="connsiteX14" fmla="*/ 27012 w 77412"/>
                <a:gd name="connsiteY14" fmla="*/ 67064 h 84805"/>
                <a:gd name="connsiteX15" fmla="*/ 38811 w 77412"/>
                <a:gd name="connsiteY15" fmla="*/ 70480 h 84805"/>
                <a:gd name="connsiteX16" fmla="*/ 48127 w 77412"/>
                <a:gd name="connsiteY16" fmla="*/ 68617 h 84805"/>
                <a:gd name="connsiteX17" fmla="*/ 62100 w 77412"/>
                <a:gd name="connsiteY17" fmla="*/ 43776 h 84805"/>
                <a:gd name="connsiteX18" fmla="*/ 57442 w 77412"/>
                <a:gd name="connsiteY18" fmla="*/ 24524 h 84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412" h="84805">
                  <a:moveTo>
                    <a:pt x="66136" y="72964"/>
                  </a:moveTo>
                  <a:cubicBezTo>
                    <a:pt x="62457" y="77193"/>
                    <a:pt x="57753" y="80401"/>
                    <a:pt x="52474" y="82280"/>
                  </a:cubicBezTo>
                  <a:cubicBezTo>
                    <a:pt x="48009" y="83966"/>
                    <a:pt x="43273" y="84807"/>
                    <a:pt x="38501" y="84764"/>
                  </a:cubicBezTo>
                  <a:cubicBezTo>
                    <a:pt x="27794" y="85133"/>
                    <a:pt x="17541" y="80410"/>
                    <a:pt x="10865" y="72033"/>
                  </a:cubicBezTo>
                  <a:cubicBezTo>
                    <a:pt x="3636" y="63931"/>
                    <a:pt x="-248" y="53389"/>
                    <a:pt x="-3" y="42534"/>
                  </a:cubicBezTo>
                  <a:cubicBezTo>
                    <a:pt x="37" y="37162"/>
                    <a:pt x="875" y="31824"/>
                    <a:pt x="2481" y="26697"/>
                  </a:cubicBezTo>
                  <a:cubicBezTo>
                    <a:pt x="8825" y="6579"/>
                    <a:pt x="30275" y="-4587"/>
                    <a:pt x="50390" y="1757"/>
                  </a:cubicBezTo>
                  <a:cubicBezTo>
                    <a:pt x="56936" y="3819"/>
                    <a:pt x="62805" y="7607"/>
                    <a:pt x="67379" y="12724"/>
                  </a:cubicBezTo>
                  <a:cubicBezTo>
                    <a:pt x="74452" y="21471"/>
                    <a:pt x="77998" y="32547"/>
                    <a:pt x="77315" y="43776"/>
                  </a:cubicBezTo>
                  <a:cubicBezTo>
                    <a:pt x="77592" y="55159"/>
                    <a:pt x="73604" y="66232"/>
                    <a:pt x="66136" y="74827"/>
                  </a:cubicBezTo>
                  <a:close/>
                  <a:moveTo>
                    <a:pt x="57442" y="24524"/>
                  </a:moveTo>
                  <a:cubicBezTo>
                    <a:pt x="53641" y="17810"/>
                    <a:pt x="46524" y="13662"/>
                    <a:pt x="38811" y="13656"/>
                  </a:cubicBezTo>
                  <a:cubicBezTo>
                    <a:pt x="25779" y="13572"/>
                    <a:pt x="15144" y="24067"/>
                    <a:pt x="15060" y="37100"/>
                  </a:cubicBezTo>
                  <a:cubicBezTo>
                    <a:pt x="15048" y="38717"/>
                    <a:pt x="15203" y="40329"/>
                    <a:pt x="15523" y="41913"/>
                  </a:cubicBezTo>
                  <a:cubicBezTo>
                    <a:pt x="15203" y="51632"/>
                    <a:pt x="19454" y="60941"/>
                    <a:pt x="27012" y="67064"/>
                  </a:cubicBezTo>
                  <a:cubicBezTo>
                    <a:pt x="30496" y="69402"/>
                    <a:pt x="34619" y="70595"/>
                    <a:pt x="38811" y="70480"/>
                  </a:cubicBezTo>
                  <a:cubicBezTo>
                    <a:pt x="42016" y="70554"/>
                    <a:pt x="45196" y="69918"/>
                    <a:pt x="48127" y="68617"/>
                  </a:cubicBezTo>
                  <a:cubicBezTo>
                    <a:pt x="57355" y="63900"/>
                    <a:pt x="62861" y="54113"/>
                    <a:pt x="62100" y="43776"/>
                  </a:cubicBezTo>
                  <a:cubicBezTo>
                    <a:pt x="62690" y="37022"/>
                    <a:pt x="61053" y="30262"/>
                    <a:pt x="57442" y="245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786F4F0-C0B8-4FFF-94DF-C778FC85EC6D}"/>
                </a:ext>
              </a:extLst>
            </p:cNvPr>
            <p:cNvSpPr/>
            <p:nvPr/>
          </p:nvSpPr>
          <p:spPr>
            <a:xfrm>
              <a:off x="11071191" y="6417751"/>
              <a:ext cx="63719" cy="82702"/>
            </a:xfrm>
            <a:custGeom>
              <a:avLst/>
              <a:gdLst>
                <a:gd name="connsiteX0" fmla="*/ 62398 w 63719"/>
                <a:gd name="connsiteY0" fmla="*/ 63945 h 82702"/>
                <a:gd name="connsiteX1" fmla="*/ 31346 w 63719"/>
                <a:gd name="connsiteY1" fmla="*/ 82576 h 82702"/>
                <a:gd name="connsiteX2" fmla="*/ 5574 w 63719"/>
                <a:gd name="connsiteY2" fmla="*/ 72950 h 82702"/>
                <a:gd name="connsiteX3" fmla="*/ 605 w 63719"/>
                <a:gd name="connsiteY3" fmla="*/ 64255 h 82702"/>
                <a:gd name="connsiteX4" fmla="*/ 605 w 63719"/>
                <a:gd name="connsiteY4" fmla="*/ 47798 h 82702"/>
                <a:gd name="connsiteX5" fmla="*/ 605 w 63719"/>
                <a:gd name="connsiteY5" fmla="*/ -22 h 82702"/>
                <a:gd name="connsiteX6" fmla="*/ 15821 w 63719"/>
                <a:gd name="connsiteY6" fmla="*/ -22 h 82702"/>
                <a:gd name="connsiteX7" fmla="*/ 15821 w 63719"/>
                <a:gd name="connsiteY7" fmla="*/ 49350 h 82702"/>
                <a:gd name="connsiteX8" fmla="*/ 15821 w 63719"/>
                <a:gd name="connsiteY8" fmla="*/ 58355 h 82702"/>
                <a:gd name="connsiteX9" fmla="*/ 32588 w 63719"/>
                <a:gd name="connsiteY9" fmla="*/ 67981 h 82702"/>
                <a:gd name="connsiteX10" fmla="*/ 48114 w 63719"/>
                <a:gd name="connsiteY10" fmla="*/ 58045 h 82702"/>
                <a:gd name="connsiteX11" fmla="*/ 48114 w 63719"/>
                <a:gd name="connsiteY11" fmla="*/ 48108 h 82702"/>
                <a:gd name="connsiteX12" fmla="*/ 48114 w 63719"/>
                <a:gd name="connsiteY12" fmla="*/ -22 h 82702"/>
                <a:gd name="connsiteX13" fmla="*/ 63329 w 63719"/>
                <a:gd name="connsiteY13" fmla="*/ -22 h 82702"/>
                <a:gd name="connsiteX14" fmla="*/ 63329 w 63719"/>
                <a:gd name="connsiteY14" fmla="*/ 46245 h 82702"/>
                <a:gd name="connsiteX15" fmla="*/ 62398 w 63719"/>
                <a:gd name="connsiteY15" fmla="*/ 63945 h 8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719" h="82702">
                  <a:moveTo>
                    <a:pt x="62398" y="63945"/>
                  </a:moveTo>
                  <a:cubicBezTo>
                    <a:pt x="57116" y="76173"/>
                    <a:pt x="44621" y="83668"/>
                    <a:pt x="31346" y="82576"/>
                  </a:cubicBezTo>
                  <a:cubicBezTo>
                    <a:pt x="21767" y="83240"/>
                    <a:pt x="12371" y="79731"/>
                    <a:pt x="5574" y="72950"/>
                  </a:cubicBezTo>
                  <a:cubicBezTo>
                    <a:pt x="3282" y="70465"/>
                    <a:pt x="1584" y="67491"/>
                    <a:pt x="605" y="64255"/>
                  </a:cubicBezTo>
                  <a:cubicBezTo>
                    <a:pt x="-221" y="58799"/>
                    <a:pt x="-221" y="53254"/>
                    <a:pt x="605" y="47798"/>
                  </a:cubicBezTo>
                  <a:lnTo>
                    <a:pt x="605" y="-22"/>
                  </a:lnTo>
                  <a:lnTo>
                    <a:pt x="15821" y="-22"/>
                  </a:lnTo>
                  <a:lnTo>
                    <a:pt x="15821" y="49350"/>
                  </a:lnTo>
                  <a:cubicBezTo>
                    <a:pt x="15411" y="52338"/>
                    <a:pt x="15411" y="55368"/>
                    <a:pt x="15821" y="58355"/>
                  </a:cubicBezTo>
                  <a:cubicBezTo>
                    <a:pt x="15821" y="63013"/>
                    <a:pt x="21720" y="67981"/>
                    <a:pt x="32588" y="67981"/>
                  </a:cubicBezTo>
                  <a:cubicBezTo>
                    <a:pt x="39308" y="68149"/>
                    <a:pt x="45453" y="64218"/>
                    <a:pt x="48114" y="58045"/>
                  </a:cubicBezTo>
                  <a:cubicBezTo>
                    <a:pt x="48729" y="54763"/>
                    <a:pt x="48729" y="51390"/>
                    <a:pt x="48114" y="48108"/>
                  </a:cubicBezTo>
                  <a:lnTo>
                    <a:pt x="48114" y="-22"/>
                  </a:lnTo>
                  <a:lnTo>
                    <a:pt x="63329" y="-22"/>
                  </a:lnTo>
                  <a:lnTo>
                    <a:pt x="63329" y="46245"/>
                  </a:lnTo>
                  <a:cubicBezTo>
                    <a:pt x="64050" y="52154"/>
                    <a:pt x="63733" y="58144"/>
                    <a:pt x="62398" y="63945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84C577B-1E8E-455B-B891-735AE02082B1}"/>
                </a:ext>
              </a:extLst>
            </p:cNvPr>
            <p:cNvSpPr/>
            <p:nvPr/>
          </p:nvSpPr>
          <p:spPr>
            <a:xfrm>
              <a:off x="11153476" y="6417751"/>
              <a:ext cx="62413" cy="80733"/>
            </a:xfrm>
            <a:custGeom>
              <a:avLst/>
              <a:gdLst>
                <a:gd name="connsiteX0" fmla="*/ 49061 w 62413"/>
                <a:gd name="connsiteY0" fmla="*/ 80734 h 80733"/>
                <a:gd name="connsiteX1" fmla="*/ 13973 w 62413"/>
                <a:gd name="connsiteY1" fmla="*/ 24220 h 80733"/>
                <a:gd name="connsiteX2" fmla="*/ 14594 w 62413"/>
                <a:gd name="connsiteY2" fmla="*/ 80734 h 80733"/>
                <a:gd name="connsiteX3" fmla="*/ 0 w 62413"/>
                <a:gd name="connsiteY3" fmla="*/ 80734 h 80733"/>
                <a:gd name="connsiteX4" fmla="*/ 0 w 62413"/>
                <a:gd name="connsiteY4" fmla="*/ 0 h 80733"/>
                <a:gd name="connsiteX5" fmla="*/ 13663 w 62413"/>
                <a:gd name="connsiteY5" fmla="*/ 0 h 80733"/>
                <a:gd name="connsiteX6" fmla="*/ 49372 w 62413"/>
                <a:gd name="connsiteY6" fmla="*/ 56824 h 80733"/>
                <a:gd name="connsiteX7" fmla="*/ 47509 w 62413"/>
                <a:gd name="connsiteY7" fmla="*/ 0 h 80733"/>
                <a:gd name="connsiteX8" fmla="*/ 62414 w 62413"/>
                <a:gd name="connsiteY8" fmla="*/ 0 h 80733"/>
                <a:gd name="connsiteX9" fmla="*/ 62414 w 62413"/>
                <a:gd name="connsiteY9" fmla="*/ 80734 h 80733"/>
                <a:gd name="connsiteX10" fmla="*/ 49061 w 62413"/>
                <a:gd name="connsiteY10" fmla="*/ 80734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413" h="80733">
                  <a:moveTo>
                    <a:pt x="49061" y="80734"/>
                  </a:moveTo>
                  <a:lnTo>
                    <a:pt x="13973" y="24220"/>
                  </a:lnTo>
                  <a:lnTo>
                    <a:pt x="14594" y="80734"/>
                  </a:lnTo>
                  <a:lnTo>
                    <a:pt x="0" y="80734"/>
                  </a:lnTo>
                  <a:lnTo>
                    <a:pt x="0" y="0"/>
                  </a:lnTo>
                  <a:lnTo>
                    <a:pt x="13663" y="0"/>
                  </a:lnTo>
                  <a:lnTo>
                    <a:pt x="49372" y="56824"/>
                  </a:lnTo>
                  <a:lnTo>
                    <a:pt x="47509" y="0"/>
                  </a:lnTo>
                  <a:lnTo>
                    <a:pt x="62414" y="0"/>
                  </a:lnTo>
                  <a:lnTo>
                    <a:pt x="62414" y="80734"/>
                  </a:lnTo>
                  <a:lnTo>
                    <a:pt x="49061" y="8073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D451C57-FDCD-458A-A83F-957A6A1BE4B5}"/>
                </a:ext>
              </a:extLst>
            </p:cNvPr>
            <p:cNvSpPr/>
            <p:nvPr/>
          </p:nvSpPr>
          <p:spPr>
            <a:xfrm>
              <a:off x="11233899" y="6417751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DEA0027-A159-4EFE-9436-50B6E9F6B7F8}"/>
                </a:ext>
              </a:extLst>
            </p:cNvPr>
            <p:cNvSpPr/>
            <p:nvPr/>
          </p:nvSpPr>
          <p:spPr>
            <a:xfrm>
              <a:off x="11259051" y="6417751"/>
              <a:ext cx="67071" cy="80733"/>
            </a:xfrm>
            <a:custGeom>
              <a:avLst/>
              <a:gdLst>
                <a:gd name="connsiteX0" fmla="*/ 44093 w 67071"/>
                <a:gd name="connsiteY0" fmla="*/ 80734 h 80733"/>
                <a:gd name="connsiteX1" fmla="*/ 23910 w 67071"/>
                <a:gd name="connsiteY1" fmla="*/ 80734 h 80733"/>
                <a:gd name="connsiteX2" fmla="*/ 0 w 67071"/>
                <a:gd name="connsiteY2" fmla="*/ 0 h 80733"/>
                <a:gd name="connsiteX3" fmla="*/ 15836 w 67071"/>
                <a:gd name="connsiteY3" fmla="*/ 0 h 80733"/>
                <a:gd name="connsiteX4" fmla="*/ 33846 w 67071"/>
                <a:gd name="connsiteY4" fmla="*/ 63656 h 80733"/>
                <a:gd name="connsiteX5" fmla="*/ 51545 w 67071"/>
                <a:gd name="connsiteY5" fmla="*/ 0 h 80733"/>
                <a:gd name="connsiteX6" fmla="*/ 67071 w 67071"/>
                <a:gd name="connsiteY6" fmla="*/ 0 h 80733"/>
                <a:gd name="connsiteX7" fmla="*/ 44093 w 67071"/>
                <a:gd name="connsiteY7" fmla="*/ 80734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71" h="80733">
                  <a:moveTo>
                    <a:pt x="44093" y="80734"/>
                  </a:moveTo>
                  <a:lnTo>
                    <a:pt x="23910" y="80734"/>
                  </a:lnTo>
                  <a:lnTo>
                    <a:pt x="0" y="0"/>
                  </a:lnTo>
                  <a:lnTo>
                    <a:pt x="15836" y="0"/>
                  </a:lnTo>
                  <a:lnTo>
                    <a:pt x="33846" y="63656"/>
                  </a:lnTo>
                  <a:lnTo>
                    <a:pt x="51545" y="0"/>
                  </a:lnTo>
                  <a:lnTo>
                    <a:pt x="67071" y="0"/>
                  </a:lnTo>
                  <a:lnTo>
                    <a:pt x="44093" y="8073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7268793-305C-4698-AA44-B231F178364D}"/>
                </a:ext>
              </a:extLst>
            </p:cNvPr>
            <p:cNvSpPr/>
            <p:nvPr/>
          </p:nvSpPr>
          <p:spPr>
            <a:xfrm>
              <a:off x="11336059" y="6417751"/>
              <a:ext cx="59929" cy="80733"/>
            </a:xfrm>
            <a:custGeom>
              <a:avLst/>
              <a:gdLst>
                <a:gd name="connsiteX0" fmla="*/ 0 w 59929"/>
                <a:gd name="connsiteY0" fmla="*/ 80734 h 80733"/>
                <a:gd name="connsiteX1" fmla="*/ 0 w 59929"/>
                <a:gd name="connsiteY1" fmla="*/ 0 h 80733"/>
                <a:gd name="connsiteX2" fmla="*/ 57135 w 59929"/>
                <a:gd name="connsiteY2" fmla="*/ 0 h 80733"/>
                <a:gd name="connsiteX3" fmla="*/ 57135 w 59929"/>
                <a:gd name="connsiteY3" fmla="*/ 13663 h 80733"/>
                <a:gd name="connsiteX4" fmla="*/ 14594 w 59929"/>
                <a:gd name="connsiteY4" fmla="*/ 13663 h 80733"/>
                <a:gd name="connsiteX5" fmla="*/ 14594 w 59929"/>
                <a:gd name="connsiteY5" fmla="*/ 32604 h 80733"/>
                <a:gd name="connsiteX6" fmla="*/ 53719 w 59929"/>
                <a:gd name="connsiteY6" fmla="*/ 32604 h 80733"/>
                <a:gd name="connsiteX7" fmla="*/ 53719 w 59929"/>
                <a:gd name="connsiteY7" fmla="*/ 45335 h 80733"/>
                <a:gd name="connsiteX8" fmla="*/ 14594 w 59929"/>
                <a:gd name="connsiteY8" fmla="*/ 45335 h 80733"/>
                <a:gd name="connsiteX9" fmla="*/ 14594 w 59929"/>
                <a:gd name="connsiteY9" fmla="*/ 67071 h 80733"/>
                <a:gd name="connsiteX10" fmla="*/ 59929 w 59929"/>
                <a:gd name="connsiteY10" fmla="*/ 67071 h 80733"/>
                <a:gd name="connsiteX11" fmla="*/ 59929 w 59929"/>
                <a:gd name="connsiteY11" fmla="*/ 80734 h 80733"/>
                <a:gd name="connsiteX12" fmla="*/ 0 w 59929"/>
                <a:gd name="connsiteY12" fmla="*/ 80734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929" h="80733">
                  <a:moveTo>
                    <a:pt x="0" y="80734"/>
                  </a:moveTo>
                  <a:lnTo>
                    <a:pt x="0" y="0"/>
                  </a:lnTo>
                  <a:lnTo>
                    <a:pt x="57135" y="0"/>
                  </a:lnTo>
                  <a:lnTo>
                    <a:pt x="57135" y="13663"/>
                  </a:lnTo>
                  <a:lnTo>
                    <a:pt x="14594" y="13663"/>
                  </a:lnTo>
                  <a:lnTo>
                    <a:pt x="14594" y="32604"/>
                  </a:lnTo>
                  <a:lnTo>
                    <a:pt x="53719" y="32604"/>
                  </a:lnTo>
                  <a:lnTo>
                    <a:pt x="53719" y="45335"/>
                  </a:lnTo>
                  <a:lnTo>
                    <a:pt x="14594" y="45335"/>
                  </a:lnTo>
                  <a:lnTo>
                    <a:pt x="14594" y="67071"/>
                  </a:lnTo>
                  <a:lnTo>
                    <a:pt x="59929" y="67071"/>
                  </a:lnTo>
                  <a:lnTo>
                    <a:pt x="59929" y="80734"/>
                  </a:lnTo>
                  <a:lnTo>
                    <a:pt x="0" y="8073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AB2772D-DE53-4A5B-B715-F0D5AE3806C7}"/>
                </a:ext>
              </a:extLst>
            </p:cNvPr>
            <p:cNvSpPr/>
            <p:nvPr/>
          </p:nvSpPr>
          <p:spPr>
            <a:xfrm>
              <a:off x="11407788" y="6417725"/>
              <a:ext cx="63034" cy="80449"/>
            </a:xfrm>
            <a:custGeom>
              <a:avLst/>
              <a:gdLst>
                <a:gd name="connsiteX0" fmla="*/ 44390 w 63034"/>
                <a:gd name="connsiteY0" fmla="*/ 80428 h 80449"/>
                <a:gd name="connsiteX1" fmla="*/ 28553 w 63034"/>
                <a:gd name="connsiteY1" fmla="*/ 49376 h 80449"/>
                <a:gd name="connsiteX2" fmla="*/ 14890 w 63034"/>
                <a:gd name="connsiteY2" fmla="*/ 49376 h 80449"/>
                <a:gd name="connsiteX3" fmla="*/ 14890 w 63034"/>
                <a:gd name="connsiteY3" fmla="*/ 80428 h 80449"/>
                <a:gd name="connsiteX4" fmla="*/ -14 w 63034"/>
                <a:gd name="connsiteY4" fmla="*/ 80428 h 80449"/>
                <a:gd name="connsiteX5" fmla="*/ -14 w 63034"/>
                <a:gd name="connsiteY5" fmla="*/ 5 h 80449"/>
                <a:gd name="connsiteX6" fmla="*/ 32900 w 63034"/>
                <a:gd name="connsiteY6" fmla="*/ 5 h 80449"/>
                <a:gd name="connsiteX7" fmla="*/ 54637 w 63034"/>
                <a:gd name="connsiteY7" fmla="*/ 9631 h 80449"/>
                <a:gd name="connsiteX8" fmla="*/ 59605 w 63034"/>
                <a:gd name="connsiteY8" fmla="*/ 25467 h 80449"/>
                <a:gd name="connsiteX9" fmla="*/ 59605 w 63034"/>
                <a:gd name="connsiteY9" fmla="*/ 34472 h 80449"/>
                <a:gd name="connsiteX10" fmla="*/ 45010 w 63034"/>
                <a:gd name="connsiteY10" fmla="*/ 47513 h 80449"/>
                <a:gd name="connsiteX11" fmla="*/ 63020 w 63034"/>
                <a:gd name="connsiteY11" fmla="*/ 80428 h 80449"/>
                <a:gd name="connsiteX12" fmla="*/ 39111 w 63034"/>
                <a:gd name="connsiteY12" fmla="*/ 15220 h 80449"/>
                <a:gd name="connsiteX13" fmla="*/ 27001 w 63034"/>
                <a:gd name="connsiteY13" fmla="*/ 13046 h 80449"/>
                <a:gd name="connsiteX14" fmla="*/ 14890 w 63034"/>
                <a:gd name="connsiteY14" fmla="*/ 13046 h 80449"/>
                <a:gd name="connsiteX15" fmla="*/ 14890 w 63034"/>
                <a:gd name="connsiteY15" fmla="*/ 38198 h 80449"/>
                <a:gd name="connsiteX16" fmla="*/ 20169 w 63034"/>
                <a:gd name="connsiteY16" fmla="*/ 38198 h 80449"/>
                <a:gd name="connsiteX17" fmla="*/ 38179 w 63034"/>
                <a:gd name="connsiteY17" fmla="*/ 36024 h 80449"/>
                <a:gd name="connsiteX18" fmla="*/ 41241 w 63034"/>
                <a:gd name="connsiteY18" fmla="*/ 18281 h 80449"/>
                <a:gd name="connsiteX19" fmla="*/ 38179 w 63034"/>
                <a:gd name="connsiteY19" fmla="*/ 15220 h 8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034" h="80449">
                  <a:moveTo>
                    <a:pt x="44390" y="80428"/>
                  </a:moveTo>
                  <a:lnTo>
                    <a:pt x="28553" y="49376"/>
                  </a:lnTo>
                  <a:lnTo>
                    <a:pt x="14890" y="49376"/>
                  </a:lnTo>
                  <a:lnTo>
                    <a:pt x="14890" y="80428"/>
                  </a:lnTo>
                  <a:lnTo>
                    <a:pt x="-14" y="80428"/>
                  </a:lnTo>
                  <a:lnTo>
                    <a:pt x="-14" y="5"/>
                  </a:lnTo>
                  <a:lnTo>
                    <a:pt x="32900" y="5"/>
                  </a:lnTo>
                  <a:cubicBezTo>
                    <a:pt x="41253" y="-365"/>
                    <a:pt x="49299" y="3197"/>
                    <a:pt x="54637" y="9631"/>
                  </a:cubicBezTo>
                  <a:cubicBezTo>
                    <a:pt x="57913" y="14257"/>
                    <a:pt x="59651" y="19797"/>
                    <a:pt x="59605" y="25467"/>
                  </a:cubicBezTo>
                  <a:cubicBezTo>
                    <a:pt x="60015" y="28454"/>
                    <a:pt x="60015" y="31485"/>
                    <a:pt x="59605" y="34472"/>
                  </a:cubicBezTo>
                  <a:cubicBezTo>
                    <a:pt x="57043" y="40859"/>
                    <a:pt x="51643" y="45681"/>
                    <a:pt x="45010" y="47513"/>
                  </a:cubicBezTo>
                  <a:lnTo>
                    <a:pt x="63020" y="80428"/>
                  </a:lnTo>
                  <a:close/>
                  <a:moveTo>
                    <a:pt x="39111" y="15220"/>
                  </a:moveTo>
                  <a:cubicBezTo>
                    <a:pt x="35369" y="13344"/>
                    <a:pt x="31162" y="12590"/>
                    <a:pt x="27001" y="13046"/>
                  </a:cubicBezTo>
                  <a:lnTo>
                    <a:pt x="14890" y="13046"/>
                  </a:lnTo>
                  <a:lnTo>
                    <a:pt x="14890" y="38198"/>
                  </a:lnTo>
                  <a:lnTo>
                    <a:pt x="20169" y="38198"/>
                  </a:lnTo>
                  <a:cubicBezTo>
                    <a:pt x="26262" y="38906"/>
                    <a:pt x="32432" y="38161"/>
                    <a:pt x="38179" y="36024"/>
                  </a:cubicBezTo>
                  <a:cubicBezTo>
                    <a:pt x="43924" y="31972"/>
                    <a:pt x="45296" y="24026"/>
                    <a:pt x="41241" y="18281"/>
                  </a:cubicBezTo>
                  <a:cubicBezTo>
                    <a:pt x="40402" y="17095"/>
                    <a:pt x="39368" y="16058"/>
                    <a:pt x="38179" y="15220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B51B47B-F8AF-4A63-B0E5-76E1EE06C13E}"/>
                </a:ext>
              </a:extLst>
            </p:cNvPr>
            <p:cNvSpPr/>
            <p:nvPr/>
          </p:nvSpPr>
          <p:spPr>
            <a:xfrm>
              <a:off x="11475170" y="6416057"/>
              <a:ext cx="69308" cy="84327"/>
            </a:xfrm>
            <a:custGeom>
              <a:avLst/>
              <a:gdLst>
                <a:gd name="connsiteX0" fmla="*/ 61157 w 69308"/>
                <a:gd name="connsiteY0" fmla="*/ 75885 h 84327"/>
                <a:gd name="connsiteX1" fmla="*/ 34764 w 69308"/>
                <a:gd name="connsiteY1" fmla="*/ 84269 h 84327"/>
                <a:gd name="connsiteX2" fmla="*/ 3712 w 69308"/>
                <a:gd name="connsiteY2" fmla="*/ 72159 h 84327"/>
                <a:gd name="connsiteX3" fmla="*/ -14 w 69308"/>
                <a:gd name="connsiteY3" fmla="*/ 66880 h 84327"/>
                <a:gd name="connsiteX4" fmla="*/ 12406 w 69308"/>
                <a:gd name="connsiteY4" fmla="*/ 58186 h 84327"/>
                <a:gd name="connsiteX5" fmla="*/ 37558 w 69308"/>
                <a:gd name="connsiteY5" fmla="*/ 70296 h 84327"/>
                <a:gd name="connsiteX6" fmla="*/ 43458 w 69308"/>
                <a:gd name="connsiteY6" fmla="*/ 70296 h 84327"/>
                <a:gd name="connsiteX7" fmla="*/ 53084 w 69308"/>
                <a:gd name="connsiteY7" fmla="*/ 60360 h 84327"/>
                <a:gd name="connsiteX8" fmla="*/ 53084 w 69308"/>
                <a:gd name="connsiteY8" fmla="*/ 55702 h 84327"/>
                <a:gd name="connsiteX9" fmla="*/ 39111 w 69308"/>
                <a:gd name="connsiteY9" fmla="*/ 50113 h 84327"/>
                <a:gd name="connsiteX10" fmla="*/ 29485 w 69308"/>
                <a:gd name="connsiteY10" fmla="*/ 47939 h 84327"/>
                <a:gd name="connsiteX11" fmla="*/ 17375 w 69308"/>
                <a:gd name="connsiteY11" fmla="*/ 43902 h 84327"/>
                <a:gd name="connsiteX12" fmla="*/ 5886 w 69308"/>
                <a:gd name="connsiteY12" fmla="*/ 25271 h 84327"/>
                <a:gd name="connsiteX13" fmla="*/ 8991 w 69308"/>
                <a:gd name="connsiteY13" fmla="*/ 13472 h 84327"/>
                <a:gd name="connsiteX14" fmla="*/ 37558 w 69308"/>
                <a:gd name="connsiteY14" fmla="*/ 120 h 84327"/>
                <a:gd name="connsiteX15" fmla="*/ 68610 w 69308"/>
                <a:gd name="connsiteY15" fmla="*/ 16577 h 84327"/>
                <a:gd name="connsiteX16" fmla="*/ 56189 w 69308"/>
                <a:gd name="connsiteY16" fmla="*/ 25892 h 84327"/>
                <a:gd name="connsiteX17" fmla="*/ 35385 w 69308"/>
                <a:gd name="connsiteY17" fmla="*/ 13782 h 84327"/>
                <a:gd name="connsiteX18" fmla="*/ 21101 w 69308"/>
                <a:gd name="connsiteY18" fmla="*/ 19993 h 84327"/>
                <a:gd name="connsiteX19" fmla="*/ 21101 w 69308"/>
                <a:gd name="connsiteY19" fmla="*/ 23719 h 84327"/>
                <a:gd name="connsiteX20" fmla="*/ 21101 w 69308"/>
                <a:gd name="connsiteY20" fmla="*/ 27135 h 84327"/>
                <a:gd name="connsiteX21" fmla="*/ 35074 w 69308"/>
                <a:gd name="connsiteY21" fmla="*/ 33034 h 84327"/>
                <a:gd name="connsiteX22" fmla="*/ 43147 w 69308"/>
                <a:gd name="connsiteY22" fmla="*/ 34897 h 84327"/>
                <a:gd name="connsiteX23" fmla="*/ 64573 w 69308"/>
                <a:gd name="connsiteY23" fmla="*/ 45144 h 84327"/>
                <a:gd name="connsiteX24" fmla="*/ 69231 w 69308"/>
                <a:gd name="connsiteY24" fmla="*/ 58807 h 84327"/>
                <a:gd name="connsiteX25" fmla="*/ 61468 w 69308"/>
                <a:gd name="connsiteY25" fmla="*/ 76506 h 8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308" h="84327">
                  <a:moveTo>
                    <a:pt x="61157" y="75885"/>
                  </a:moveTo>
                  <a:cubicBezTo>
                    <a:pt x="53624" y="81704"/>
                    <a:pt x="44275" y="84673"/>
                    <a:pt x="34764" y="84269"/>
                  </a:cubicBezTo>
                  <a:cubicBezTo>
                    <a:pt x="23203" y="84589"/>
                    <a:pt x="12003" y="80220"/>
                    <a:pt x="3712" y="72159"/>
                  </a:cubicBezTo>
                  <a:cubicBezTo>
                    <a:pt x="2228" y="70585"/>
                    <a:pt x="973" y="68806"/>
                    <a:pt x="-14" y="66880"/>
                  </a:cubicBezTo>
                  <a:lnTo>
                    <a:pt x="12406" y="58186"/>
                  </a:lnTo>
                  <a:cubicBezTo>
                    <a:pt x="18030" y="66421"/>
                    <a:pt x="27616" y="71035"/>
                    <a:pt x="37558" y="70296"/>
                  </a:cubicBezTo>
                  <a:cubicBezTo>
                    <a:pt x="39518" y="70520"/>
                    <a:pt x="41499" y="70520"/>
                    <a:pt x="43458" y="70296"/>
                  </a:cubicBezTo>
                  <a:cubicBezTo>
                    <a:pt x="45321" y="70296"/>
                    <a:pt x="53084" y="67812"/>
                    <a:pt x="53084" y="60360"/>
                  </a:cubicBezTo>
                  <a:cubicBezTo>
                    <a:pt x="53658" y="58860"/>
                    <a:pt x="53658" y="57202"/>
                    <a:pt x="53084" y="55702"/>
                  </a:cubicBezTo>
                  <a:cubicBezTo>
                    <a:pt x="49175" y="52345"/>
                    <a:pt x="44259" y="50377"/>
                    <a:pt x="39111" y="50113"/>
                  </a:cubicBezTo>
                  <a:lnTo>
                    <a:pt x="29485" y="47939"/>
                  </a:lnTo>
                  <a:cubicBezTo>
                    <a:pt x="25268" y="47206"/>
                    <a:pt x="21188" y="45846"/>
                    <a:pt x="17375" y="43902"/>
                  </a:cubicBezTo>
                  <a:cubicBezTo>
                    <a:pt x="10161" y="40552"/>
                    <a:pt x="5643" y="33221"/>
                    <a:pt x="5886" y="25271"/>
                  </a:cubicBezTo>
                  <a:cubicBezTo>
                    <a:pt x="5737" y="21120"/>
                    <a:pt x="6817" y="17015"/>
                    <a:pt x="8991" y="13472"/>
                  </a:cubicBezTo>
                  <a:cubicBezTo>
                    <a:pt x="15378" y="4156"/>
                    <a:pt x="26318" y="-955"/>
                    <a:pt x="37558" y="120"/>
                  </a:cubicBezTo>
                  <a:cubicBezTo>
                    <a:pt x="49954" y="287"/>
                    <a:pt x="61511" y="6411"/>
                    <a:pt x="68610" y="16577"/>
                  </a:cubicBezTo>
                  <a:lnTo>
                    <a:pt x="56189" y="25892"/>
                  </a:lnTo>
                  <a:cubicBezTo>
                    <a:pt x="51988" y="18356"/>
                    <a:pt x="44011" y="13714"/>
                    <a:pt x="35385" y="13782"/>
                  </a:cubicBezTo>
                  <a:cubicBezTo>
                    <a:pt x="35385" y="13782"/>
                    <a:pt x="24206" y="13782"/>
                    <a:pt x="21101" y="19993"/>
                  </a:cubicBezTo>
                  <a:cubicBezTo>
                    <a:pt x="20675" y="21197"/>
                    <a:pt x="20675" y="22514"/>
                    <a:pt x="21101" y="23719"/>
                  </a:cubicBezTo>
                  <a:cubicBezTo>
                    <a:pt x="20781" y="24834"/>
                    <a:pt x="20781" y="26020"/>
                    <a:pt x="21101" y="27135"/>
                  </a:cubicBezTo>
                  <a:cubicBezTo>
                    <a:pt x="22964" y="30550"/>
                    <a:pt x="27622" y="31482"/>
                    <a:pt x="35074" y="33034"/>
                  </a:cubicBezTo>
                  <a:lnTo>
                    <a:pt x="43147" y="34897"/>
                  </a:lnTo>
                  <a:cubicBezTo>
                    <a:pt x="51190" y="35969"/>
                    <a:pt x="58689" y="39555"/>
                    <a:pt x="64573" y="45144"/>
                  </a:cubicBezTo>
                  <a:cubicBezTo>
                    <a:pt x="67964" y="48849"/>
                    <a:pt x="69650" y="53802"/>
                    <a:pt x="69231" y="58807"/>
                  </a:cubicBezTo>
                  <a:cubicBezTo>
                    <a:pt x="69653" y="65614"/>
                    <a:pt x="66762" y="72206"/>
                    <a:pt x="61468" y="76506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52EF1AC-CD94-4AEC-973F-A4284FDD9A3E}"/>
                </a:ext>
              </a:extLst>
            </p:cNvPr>
            <p:cNvSpPr/>
            <p:nvPr/>
          </p:nvSpPr>
          <p:spPr>
            <a:xfrm>
              <a:off x="11557146" y="6417751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052E76C5-ABE1-4350-AFE6-3DE60CB5290C}"/>
                </a:ext>
              </a:extLst>
            </p:cNvPr>
            <p:cNvSpPr/>
            <p:nvPr/>
          </p:nvSpPr>
          <p:spPr>
            <a:xfrm>
              <a:off x="11583850" y="6417751"/>
              <a:ext cx="59308" cy="80733"/>
            </a:xfrm>
            <a:custGeom>
              <a:avLst/>
              <a:gdLst>
                <a:gd name="connsiteX0" fmla="*/ 36951 w 59308"/>
                <a:gd name="connsiteY0" fmla="*/ 13663 h 80733"/>
                <a:gd name="connsiteX1" fmla="*/ 36951 w 59308"/>
                <a:gd name="connsiteY1" fmla="*/ 80734 h 80733"/>
                <a:gd name="connsiteX2" fmla="*/ 22047 w 59308"/>
                <a:gd name="connsiteY2" fmla="*/ 80734 h 80733"/>
                <a:gd name="connsiteX3" fmla="*/ 22047 w 59308"/>
                <a:gd name="connsiteY3" fmla="*/ 13663 h 80733"/>
                <a:gd name="connsiteX4" fmla="*/ 0 w 59308"/>
                <a:gd name="connsiteY4" fmla="*/ 13663 h 80733"/>
                <a:gd name="connsiteX5" fmla="*/ 0 w 59308"/>
                <a:gd name="connsiteY5" fmla="*/ 0 h 80733"/>
                <a:gd name="connsiteX6" fmla="*/ 59308 w 59308"/>
                <a:gd name="connsiteY6" fmla="*/ 0 h 80733"/>
                <a:gd name="connsiteX7" fmla="*/ 59308 w 59308"/>
                <a:gd name="connsiteY7" fmla="*/ 13663 h 80733"/>
                <a:gd name="connsiteX8" fmla="*/ 36951 w 59308"/>
                <a:gd name="connsiteY8" fmla="*/ 13663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308" h="80733">
                  <a:moveTo>
                    <a:pt x="36951" y="13663"/>
                  </a:moveTo>
                  <a:lnTo>
                    <a:pt x="36951" y="80734"/>
                  </a:lnTo>
                  <a:lnTo>
                    <a:pt x="22047" y="80734"/>
                  </a:lnTo>
                  <a:lnTo>
                    <a:pt x="22047" y="13663"/>
                  </a:lnTo>
                  <a:lnTo>
                    <a:pt x="0" y="13663"/>
                  </a:lnTo>
                  <a:lnTo>
                    <a:pt x="0" y="0"/>
                  </a:lnTo>
                  <a:lnTo>
                    <a:pt x="59308" y="0"/>
                  </a:lnTo>
                  <a:lnTo>
                    <a:pt x="59308" y="13663"/>
                  </a:lnTo>
                  <a:lnTo>
                    <a:pt x="36951" y="1366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220E3DD-A556-4D9E-B469-31B289B7EDBD}"/>
                </a:ext>
              </a:extLst>
            </p:cNvPr>
            <p:cNvSpPr/>
            <p:nvPr/>
          </p:nvSpPr>
          <p:spPr>
            <a:xfrm>
              <a:off x="11638812" y="6396015"/>
              <a:ext cx="72039" cy="102159"/>
            </a:xfrm>
            <a:custGeom>
              <a:avLst/>
              <a:gdLst>
                <a:gd name="connsiteX0" fmla="*/ 56500 w 72039"/>
                <a:gd name="connsiteY0" fmla="*/ 102138 h 102159"/>
                <a:gd name="connsiteX1" fmla="*/ 51842 w 72039"/>
                <a:gd name="connsiteY1" fmla="*/ 86612 h 102159"/>
                <a:gd name="connsiteX2" fmla="*/ 20790 w 72039"/>
                <a:gd name="connsiteY2" fmla="*/ 86612 h 102159"/>
                <a:gd name="connsiteX3" fmla="*/ 16133 w 72039"/>
                <a:gd name="connsiteY3" fmla="*/ 102138 h 102159"/>
                <a:gd name="connsiteX4" fmla="*/ -14 w 72039"/>
                <a:gd name="connsiteY4" fmla="*/ 102138 h 102159"/>
                <a:gd name="connsiteX5" fmla="*/ 27311 w 72039"/>
                <a:gd name="connsiteY5" fmla="*/ 21714 h 102159"/>
                <a:gd name="connsiteX6" fmla="*/ 44390 w 72039"/>
                <a:gd name="connsiteY6" fmla="*/ 21714 h 102159"/>
                <a:gd name="connsiteX7" fmla="*/ 72025 w 72039"/>
                <a:gd name="connsiteY7" fmla="*/ 102138 h 102159"/>
                <a:gd name="connsiteX8" fmla="*/ 36627 w 72039"/>
                <a:gd name="connsiteY8" fmla="*/ 36309 h 102159"/>
                <a:gd name="connsiteX9" fmla="*/ 25448 w 72039"/>
                <a:gd name="connsiteY9" fmla="*/ 73260 h 102159"/>
                <a:gd name="connsiteX10" fmla="*/ 47805 w 72039"/>
                <a:gd name="connsiteY10" fmla="*/ 73260 h 102159"/>
                <a:gd name="connsiteX11" fmla="*/ 40663 w 72039"/>
                <a:gd name="connsiteY11" fmla="*/ 13952 h 102159"/>
                <a:gd name="connsiteX12" fmla="*/ 30416 w 72039"/>
                <a:gd name="connsiteY12" fmla="*/ 13952 h 102159"/>
                <a:gd name="connsiteX13" fmla="*/ 36627 w 72039"/>
                <a:gd name="connsiteY13" fmla="*/ -22 h 102159"/>
                <a:gd name="connsiteX14" fmla="*/ 52773 w 72039"/>
                <a:gd name="connsiteY14" fmla="*/ -22 h 10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039" h="102159">
                  <a:moveTo>
                    <a:pt x="56500" y="102138"/>
                  </a:moveTo>
                  <a:lnTo>
                    <a:pt x="51842" y="86612"/>
                  </a:lnTo>
                  <a:lnTo>
                    <a:pt x="20790" y="86612"/>
                  </a:lnTo>
                  <a:lnTo>
                    <a:pt x="16133" y="102138"/>
                  </a:lnTo>
                  <a:lnTo>
                    <a:pt x="-14" y="102138"/>
                  </a:lnTo>
                  <a:lnTo>
                    <a:pt x="27311" y="21714"/>
                  </a:lnTo>
                  <a:lnTo>
                    <a:pt x="44390" y="21714"/>
                  </a:lnTo>
                  <a:lnTo>
                    <a:pt x="72025" y="102138"/>
                  </a:lnTo>
                  <a:close/>
                  <a:moveTo>
                    <a:pt x="36627" y="36309"/>
                  </a:moveTo>
                  <a:lnTo>
                    <a:pt x="25448" y="73260"/>
                  </a:lnTo>
                  <a:lnTo>
                    <a:pt x="47805" y="73260"/>
                  </a:lnTo>
                  <a:close/>
                  <a:moveTo>
                    <a:pt x="40663" y="13952"/>
                  </a:moveTo>
                  <a:lnTo>
                    <a:pt x="30416" y="13952"/>
                  </a:lnTo>
                  <a:lnTo>
                    <a:pt x="36627" y="-22"/>
                  </a:lnTo>
                  <a:lnTo>
                    <a:pt x="52773" y="-22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9C37086-659B-4B81-A806-CB39B64616F0}"/>
                </a:ext>
              </a:extLst>
            </p:cNvPr>
            <p:cNvSpPr/>
            <p:nvPr/>
          </p:nvSpPr>
          <p:spPr>
            <a:xfrm>
              <a:off x="11721719" y="6417725"/>
              <a:ext cx="63034" cy="80449"/>
            </a:xfrm>
            <a:custGeom>
              <a:avLst/>
              <a:gdLst>
                <a:gd name="connsiteX0" fmla="*/ 44390 w 63034"/>
                <a:gd name="connsiteY0" fmla="*/ 80428 h 80449"/>
                <a:gd name="connsiteX1" fmla="*/ 28553 w 63034"/>
                <a:gd name="connsiteY1" fmla="*/ 49376 h 80449"/>
                <a:gd name="connsiteX2" fmla="*/ 14890 w 63034"/>
                <a:gd name="connsiteY2" fmla="*/ 49376 h 80449"/>
                <a:gd name="connsiteX3" fmla="*/ 14890 w 63034"/>
                <a:gd name="connsiteY3" fmla="*/ 80428 h 80449"/>
                <a:gd name="connsiteX4" fmla="*/ -14 w 63034"/>
                <a:gd name="connsiteY4" fmla="*/ 80428 h 80449"/>
                <a:gd name="connsiteX5" fmla="*/ -14 w 63034"/>
                <a:gd name="connsiteY5" fmla="*/ 5 h 80449"/>
                <a:gd name="connsiteX6" fmla="*/ 32900 w 63034"/>
                <a:gd name="connsiteY6" fmla="*/ 5 h 80449"/>
                <a:gd name="connsiteX7" fmla="*/ 54637 w 63034"/>
                <a:gd name="connsiteY7" fmla="*/ 9631 h 80449"/>
                <a:gd name="connsiteX8" fmla="*/ 59605 w 63034"/>
                <a:gd name="connsiteY8" fmla="*/ 25467 h 80449"/>
                <a:gd name="connsiteX9" fmla="*/ 59605 w 63034"/>
                <a:gd name="connsiteY9" fmla="*/ 34472 h 80449"/>
                <a:gd name="connsiteX10" fmla="*/ 45321 w 63034"/>
                <a:gd name="connsiteY10" fmla="*/ 47513 h 80449"/>
                <a:gd name="connsiteX11" fmla="*/ 63020 w 63034"/>
                <a:gd name="connsiteY11" fmla="*/ 80428 h 80449"/>
                <a:gd name="connsiteX12" fmla="*/ 39111 w 63034"/>
                <a:gd name="connsiteY12" fmla="*/ 15220 h 80449"/>
                <a:gd name="connsiteX13" fmla="*/ 27001 w 63034"/>
                <a:gd name="connsiteY13" fmla="*/ 13046 h 80449"/>
                <a:gd name="connsiteX14" fmla="*/ 14890 w 63034"/>
                <a:gd name="connsiteY14" fmla="*/ 13046 h 80449"/>
                <a:gd name="connsiteX15" fmla="*/ 14890 w 63034"/>
                <a:gd name="connsiteY15" fmla="*/ 38198 h 80449"/>
                <a:gd name="connsiteX16" fmla="*/ 20169 w 63034"/>
                <a:gd name="connsiteY16" fmla="*/ 38198 h 80449"/>
                <a:gd name="connsiteX17" fmla="*/ 38179 w 63034"/>
                <a:gd name="connsiteY17" fmla="*/ 36024 h 80449"/>
                <a:gd name="connsiteX18" fmla="*/ 44390 w 63034"/>
                <a:gd name="connsiteY18" fmla="*/ 25467 h 80449"/>
                <a:gd name="connsiteX19" fmla="*/ 39111 w 63034"/>
                <a:gd name="connsiteY19" fmla="*/ 15220 h 80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034" h="80449">
                  <a:moveTo>
                    <a:pt x="44390" y="80428"/>
                  </a:moveTo>
                  <a:lnTo>
                    <a:pt x="28553" y="49376"/>
                  </a:lnTo>
                  <a:lnTo>
                    <a:pt x="14890" y="49376"/>
                  </a:lnTo>
                  <a:lnTo>
                    <a:pt x="14890" y="80428"/>
                  </a:lnTo>
                  <a:lnTo>
                    <a:pt x="-14" y="80428"/>
                  </a:lnTo>
                  <a:lnTo>
                    <a:pt x="-14" y="5"/>
                  </a:lnTo>
                  <a:lnTo>
                    <a:pt x="32900" y="5"/>
                  </a:lnTo>
                  <a:cubicBezTo>
                    <a:pt x="41253" y="-365"/>
                    <a:pt x="49299" y="3197"/>
                    <a:pt x="54637" y="9631"/>
                  </a:cubicBezTo>
                  <a:cubicBezTo>
                    <a:pt x="57913" y="14257"/>
                    <a:pt x="59651" y="19797"/>
                    <a:pt x="59605" y="25467"/>
                  </a:cubicBezTo>
                  <a:cubicBezTo>
                    <a:pt x="60015" y="28454"/>
                    <a:pt x="60015" y="31485"/>
                    <a:pt x="59605" y="34472"/>
                  </a:cubicBezTo>
                  <a:cubicBezTo>
                    <a:pt x="57105" y="40788"/>
                    <a:pt x="51836" y="45598"/>
                    <a:pt x="45321" y="47513"/>
                  </a:cubicBezTo>
                  <a:lnTo>
                    <a:pt x="63020" y="80428"/>
                  </a:lnTo>
                  <a:close/>
                  <a:moveTo>
                    <a:pt x="39111" y="15220"/>
                  </a:moveTo>
                  <a:cubicBezTo>
                    <a:pt x="35369" y="13344"/>
                    <a:pt x="31162" y="12590"/>
                    <a:pt x="27001" y="13046"/>
                  </a:cubicBezTo>
                  <a:lnTo>
                    <a:pt x="14890" y="13046"/>
                  </a:lnTo>
                  <a:lnTo>
                    <a:pt x="14890" y="38198"/>
                  </a:lnTo>
                  <a:lnTo>
                    <a:pt x="20169" y="38198"/>
                  </a:lnTo>
                  <a:cubicBezTo>
                    <a:pt x="26262" y="38931"/>
                    <a:pt x="32438" y="38186"/>
                    <a:pt x="38179" y="36024"/>
                  </a:cubicBezTo>
                  <a:cubicBezTo>
                    <a:pt x="42110" y="33994"/>
                    <a:pt x="44523" y="29889"/>
                    <a:pt x="44390" y="25467"/>
                  </a:cubicBezTo>
                  <a:cubicBezTo>
                    <a:pt x="44532" y="21365"/>
                    <a:pt x="42533" y="17487"/>
                    <a:pt x="39111" y="15220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67433F0-ED78-478B-AB0E-13803E77BB17}"/>
                </a:ext>
              </a:extLst>
            </p:cNvPr>
            <p:cNvSpPr/>
            <p:nvPr/>
          </p:nvSpPr>
          <p:spPr>
            <a:xfrm>
              <a:off x="11795311" y="6417751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A9AA8C4-30AB-44AC-842B-1F5AC9BE73B4}"/>
                </a:ext>
              </a:extLst>
            </p:cNvPr>
            <p:cNvSpPr/>
            <p:nvPr/>
          </p:nvSpPr>
          <p:spPr>
            <a:xfrm>
              <a:off x="11825052" y="6415553"/>
              <a:ext cx="78166" cy="84824"/>
            </a:xfrm>
            <a:custGeom>
              <a:avLst/>
              <a:gdLst>
                <a:gd name="connsiteX0" fmla="*/ 65884 w 78166"/>
                <a:gd name="connsiteY0" fmla="*/ 73285 h 84824"/>
                <a:gd name="connsiteX1" fmla="*/ 52221 w 78166"/>
                <a:gd name="connsiteY1" fmla="*/ 82600 h 84824"/>
                <a:gd name="connsiteX2" fmla="*/ 38248 w 78166"/>
                <a:gd name="connsiteY2" fmla="*/ 84774 h 84824"/>
                <a:gd name="connsiteX3" fmla="*/ 10612 w 78166"/>
                <a:gd name="connsiteY3" fmla="*/ 72353 h 84824"/>
                <a:gd name="connsiteX4" fmla="*/ 55 w 78166"/>
                <a:gd name="connsiteY4" fmla="*/ 41302 h 84824"/>
                <a:gd name="connsiteX5" fmla="*/ 2228 w 78166"/>
                <a:gd name="connsiteY5" fmla="*/ 25776 h 84824"/>
                <a:gd name="connsiteX6" fmla="*/ 39490 w 78166"/>
                <a:gd name="connsiteY6" fmla="*/ 3 h 84824"/>
                <a:gd name="connsiteX7" fmla="*/ 68058 w 78166"/>
                <a:gd name="connsiteY7" fmla="*/ 12734 h 84824"/>
                <a:gd name="connsiteX8" fmla="*/ 77994 w 78166"/>
                <a:gd name="connsiteY8" fmla="*/ 43786 h 84824"/>
                <a:gd name="connsiteX9" fmla="*/ 66815 w 78166"/>
                <a:gd name="connsiteY9" fmla="*/ 74837 h 84824"/>
                <a:gd name="connsiteX10" fmla="*/ 57190 w 78166"/>
                <a:gd name="connsiteY10" fmla="*/ 24534 h 84824"/>
                <a:gd name="connsiteX11" fmla="*/ 38559 w 78166"/>
                <a:gd name="connsiteY11" fmla="*/ 13976 h 84824"/>
                <a:gd name="connsiteX12" fmla="*/ 28312 w 78166"/>
                <a:gd name="connsiteY12" fmla="*/ 16150 h 84824"/>
                <a:gd name="connsiteX13" fmla="*/ 15581 w 78166"/>
                <a:gd name="connsiteY13" fmla="*/ 41923 h 84824"/>
                <a:gd name="connsiteX14" fmla="*/ 26759 w 78166"/>
                <a:gd name="connsiteY14" fmla="*/ 67385 h 84824"/>
                <a:gd name="connsiteX15" fmla="*/ 38559 w 78166"/>
                <a:gd name="connsiteY15" fmla="*/ 70801 h 84824"/>
                <a:gd name="connsiteX16" fmla="*/ 47874 w 78166"/>
                <a:gd name="connsiteY16" fmla="*/ 68627 h 84824"/>
                <a:gd name="connsiteX17" fmla="*/ 61847 w 78166"/>
                <a:gd name="connsiteY17" fmla="*/ 44096 h 84824"/>
                <a:gd name="connsiteX18" fmla="*/ 57190 w 78166"/>
                <a:gd name="connsiteY18" fmla="*/ 24534 h 8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166" h="84824">
                  <a:moveTo>
                    <a:pt x="65884" y="73285"/>
                  </a:moveTo>
                  <a:cubicBezTo>
                    <a:pt x="62034" y="77312"/>
                    <a:pt x="57379" y="80489"/>
                    <a:pt x="52221" y="82600"/>
                  </a:cubicBezTo>
                  <a:cubicBezTo>
                    <a:pt x="47691" y="83988"/>
                    <a:pt x="42987" y="84718"/>
                    <a:pt x="38248" y="84774"/>
                  </a:cubicBezTo>
                  <a:cubicBezTo>
                    <a:pt x="27594" y="85218"/>
                    <a:pt x="17354" y="80616"/>
                    <a:pt x="10612" y="72353"/>
                  </a:cubicBezTo>
                  <a:cubicBezTo>
                    <a:pt x="3203" y="63761"/>
                    <a:pt x="-582" y="52629"/>
                    <a:pt x="55" y="41302"/>
                  </a:cubicBezTo>
                  <a:cubicBezTo>
                    <a:pt x="-48" y="36045"/>
                    <a:pt x="688" y="30803"/>
                    <a:pt x="2228" y="25776"/>
                  </a:cubicBezTo>
                  <a:cubicBezTo>
                    <a:pt x="7578" y="9887"/>
                    <a:pt x="22735" y="-599"/>
                    <a:pt x="39490" y="3"/>
                  </a:cubicBezTo>
                  <a:cubicBezTo>
                    <a:pt x="50420" y="-149"/>
                    <a:pt x="60863" y="4506"/>
                    <a:pt x="68058" y="12734"/>
                  </a:cubicBezTo>
                  <a:cubicBezTo>
                    <a:pt x="75392" y="21339"/>
                    <a:pt x="78972" y="32523"/>
                    <a:pt x="77994" y="43786"/>
                  </a:cubicBezTo>
                  <a:cubicBezTo>
                    <a:pt x="78271" y="55169"/>
                    <a:pt x="74283" y="66242"/>
                    <a:pt x="66815" y="74837"/>
                  </a:cubicBezTo>
                  <a:close/>
                  <a:moveTo>
                    <a:pt x="57190" y="24534"/>
                  </a:moveTo>
                  <a:cubicBezTo>
                    <a:pt x="53358" y="17892"/>
                    <a:pt x="46225" y="13852"/>
                    <a:pt x="38559" y="13976"/>
                  </a:cubicBezTo>
                  <a:cubicBezTo>
                    <a:pt x="35034" y="14017"/>
                    <a:pt x="31550" y="14756"/>
                    <a:pt x="28312" y="16150"/>
                  </a:cubicBezTo>
                  <a:cubicBezTo>
                    <a:pt x="19527" y="21634"/>
                    <a:pt x="14596" y="31613"/>
                    <a:pt x="15581" y="41923"/>
                  </a:cubicBezTo>
                  <a:cubicBezTo>
                    <a:pt x="15087" y="51698"/>
                    <a:pt x="19229" y="61134"/>
                    <a:pt x="26759" y="67385"/>
                  </a:cubicBezTo>
                  <a:cubicBezTo>
                    <a:pt x="30308" y="69574"/>
                    <a:pt x="34388" y="70754"/>
                    <a:pt x="38559" y="70801"/>
                  </a:cubicBezTo>
                  <a:cubicBezTo>
                    <a:pt x="41785" y="70757"/>
                    <a:pt x="44962" y="70015"/>
                    <a:pt x="47874" y="68627"/>
                  </a:cubicBezTo>
                  <a:cubicBezTo>
                    <a:pt x="57177" y="64149"/>
                    <a:pt x="62739" y="54384"/>
                    <a:pt x="61847" y="44096"/>
                  </a:cubicBezTo>
                  <a:cubicBezTo>
                    <a:pt x="62353" y="37249"/>
                    <a:pt x="60726" y="30418"/>
                    <a:pt x="57190" y="2453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090B432-7CB8-4780-BFE2-DEC331DC94CC}"/>
                </a:ext>
              </a:extLst>
            </p:cNvPr>
            <p:cNvSpPr/>
            <p:nvPr/>
          </p:nvSpPr>
          <p:spPr>
            <a:xfrm>
              <a:off x="11069326" y="6546686"/>
              <a:ext cx="68184" cy="81060"/>
            </a:xfrm>
            <a:custGeom>
              <a:avLst/>
              <a:gdLst>
                <a:gd name="connsiteX0" fmla="*/ 45321 w 68184"/>
                <a:gd name="connsiteY0" fmla="*/ 78779 h 81060"/>
                <a:gd name="connsiteX1" fmla="*/ 25448 w 68184"/>
                <a:gd name="connsiteY1" fmla="*/ 80952 h 81060"/>
                <a:gd name="connsiteX2" fmla="*/ -14 w 68184"/>
                <a:gd name="connsiteY2" fmla="*/ 80952 h 81060"/>
                <a:gd name="connsiteX3" fmla="*/ -14 w 68184"/>
                <a:gd name="connsiteY3" fmla="*/ 218 h 81060"/>
                <a:gd name="connsiteX4" fmla="*/ 28553 w 68184"/>
                <a:gd name="connsiteY4" fmla="*/ 218 h 81060"/>
                <a:gd name="connsiteX5" fmla="*/ 40353 w 68184"/>
                <a:gd name="connsiteY5" fmla="*/ 218 h 81060"/>
                <a:gd name="connsiteX6" fmla="*/ 59605 w 68184"/>
                <a:gd name="connsiteY6" fmla="*/ 12328 h 81060"/>
                <a:gd name="connsiteX7" fmla="*/ 67989 w 68184"/>
                <a:gd name="connsiteY7" fmla="*/ 40275 h 81060"/>
                <a:gd name="connsiteX8" fmla="*/ 45321 w 68184"/>
                <a:gd name="connsiteY8" fmla="*/ 77847 h 81060"/>
                <a:gd name="connsiteX9" fmla="*/ 45321 w 68184"/>
                <a:gd name="connsiteY9" fmla="*/ 19160 h 81060"/>
                <a:gd name="connsiteX10" fmla="*/ 36937 w 68184"/>
                <a:gd name="connsiteY10" fmla="*/ 14812 h 81060"/>
                <a:gd name="connsiteX11" fmla="*/ 23896 w 68184"/>
                <a:gd name="connsiteY11" fmla="*/ 14812 h 81060"/>
                <a:gd name="connsiteX12" fmla="*/ 15822 w 68184"/>
                <a:gd name="connsiteY12" fmla="*/ 14812 h 81060"/>
                <a:gd name="connsiteX13" fmla="*/ 15822 w 68184"/>
                <a:gd name="connsiteY13" fmla="*/ 68221 h 81060"/>
                <a:gd name="connsiteX14" fmla="*/ 18927 w 68184"/>
                <a:gd name="connsiteY14" fmla="*/ 68221 h 81060"/>
                <a:gd name="connsiteX15" fmla="*/ 35385 w 68184"/>
                <a:gd name="connsiteY15" fmla="*/ 68221 h 81060"/>
                <a:gd name="connsiteX16" fmla="*/ 47184 w 68184"/>
                <a:gd name="connsiteY16" fmla="*/ 62011 h 81060"/>
                <a:gd name="connsiteX17" fmla="*/ 52152 w 68184"/>
                <a:gd name="connsiteY17" fmla="*/ 42759 h 81060"/>
                <a:gd name="connsiteX18" fmla="*/ 44390 w 68184"/>
                <a:gd name="connsiteY18" fmla="*/ 19160 h 8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184" h="81060">
                  <a:moveTo>
                    <a:pt x="45321" y="78779"/>
                  </a:moveTo>
                  <a:cubicBezTo>
                    <a:pt x="38856" y="80570"/>
                    <a:pt x="32146" y="81306"/>
                    <a:pt x="25448" y="80952"/>
                  </a:cubicBezTo>
                  <a:lnTo>
                    <a:pt x="-14" y="80952"/>
                  </a:lnTo>
                  <a:lnTo>
                    <a:pt x="-14" y="218"/>
                  </a:lnTo>
                  <a:lnTo>
                    <a:pt x="28553" y="218"/>
                  </a:lnTo>
                  <a:cubicBezTo>
                    <a:pt x="32481" y="-102"/>
                    <a:pt x="36425" y="-102"/>
                    <a:pt x="40353" y="218"/>
                  </a:cubicBezTo>
                  <a:cubicBezTo>
                    <a:pt x="48069" y="1674"/>
                    <a:pt x="54950" y="6003"/>
                    <a:pt x="59605" y="12328"/>
                  </a:cubicBezTo>
                  <a:cubicBezTo>
                    <a:pt x="65489" y="20423"/>
                    <a:pt x="68445" y="30279"/>
                    <a:pt x="67989" y="40275"/>
                  </a:cubicBezTo>
                  <a:cubicBezTo>
                    <a:pt x="69597" y="56440"/>
                    <a:pt x="60369" y="71733"/>
                    <a:pt x="45321" y="77847"/>
                  </a:cubicBezTo>
                  <a:close/>
                  <a:moveTo>
                    <a:pt x="45321" y="19160"/>
                  </a:moveTo>
                  <a:cubicBezTo>
                    <a:pt x="42868" y="17129"/>
                    <a:pt x="40008" y="15648"/>
                    <a:pt x="36937" y="14812"/>
                  </a:cubicBezTo>
                  <a:cubicBezTo>
                    <a:pt x="32612" y="14219"/>
                    <a:pt x="28224" y="14219"/>
                    <a:pt x="23896" y="14812"/>
                  </a:cubicBezTo>
                  <a:lnTo>
                    <a:pt x="15822" y="14812"/>
                  </a:lnTo>
                  <a:lnTo>
                    <a:pt x="15822" y="68221"/>
                  </a:lnTo>
                  <a:lnTo>
                    <a:pt x="18927" y="68221"/>
                  </a:lnTo>
                  <a:cubicBezTo>
                    <a:pt x="24405" y="68628"/>
                    <a:pt x="29907" y="68628"/>
                    <a:pt x="35385" y="68221"/>
                  </a:cubicBezTo>
                  <a:cubicBezTo>
                    <a:pt x="39968" y="67737"/>
                    <a:pt x="44191" y="65513"/>
                    <a:pt x="47184" y="62011"/>
                  </a:cubicBezTo>
                  <a:cubicBezTo>
                    <a:pt x="50569" y="56167"/>
                    <a:pt x="52286" y="49509"/>
                    <a:pt x="52152" y="42759"/>
                  </a:cubicBezTo>
                  <a:cubicBezTo>
                    <a:pt x="53444" y="34108"/>
                    <a:pt x="50566" y="25354"/>
                    <a:pt x="44390" y="19160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CC3E079-4E82-4721-AD58-BBB90A44F004}"/>
                </a:ext>
              </a:extLst>
            </p:cNvPr>
            <p:cNvSpPr/>
            <p:nvPr/>
          </p:nvSpPr>
          <p:spPr>
            <a:xfrm>
              <a:off x="11150681" y="6547236"/>
              <a:ext cx="59929" cy="80423"/>
            </a:xfrm>
            <a:custGeom>
              <a:avLst/>
              <a:gdLst>
                <a:gd name="connsiteX0" fmla="*/ 0 w 59929"/>
                <a:gd name="connsiteY0" fmla="*/ 80423 h 80423"/>
                <a:gd name="connsiteX1" fmla="*/ 0 w 59929"/>
                <a:gd name="connsiteY1" fmla="*/ 0 h 80423"/>
                <a:gd name="connsiteX2" fmla="*/ 57135 w 59929"/>
                <a:gd name="connsiteY2" fmla="*/ 0 h 80423"/>
                <a:gd name="connsiteX3" fmla="*/ 57135 w 59929"/>
                <a:gd name="connsiteY3" fmla="*/ 13352 h 80423"/>
                <a:gd name="connsiteX4" fmla="*/ 14594 w 59929"/>
                <a:gd name="connsiteY4" fmla="*/ 13352 h 80423"/>
                <a:gd name="connsiteX5" fmla="*/ 14594 w 59929"/>
                <a:gd name="connsiteY5" fmla="*/ 32294 h 80423"/>
                <a:gd name="connsiteX6" fmla="*/ 53719 w 59929"/>
                <a:gd name="connsiteY6" fmla="*/ 32294 h 80423"/>
                <a:gd name="connsiteX7" fmla="*/ 53719 w 59929"/>
                <a:gd name="connsiteY7" fmla="*/ 45335 h 80423"/>
                <a:gd name="connsiteX8" fmla="*/ 14594 w 59929"/>
                <a:gd name="connsiteY8" fmla="*/ 45335 h 80423"/>
                <a:gd name="connsiteX9" fmla="*/ 14594 w 59929"/>
                <a:gd name="connsiteY9" fmla="*/ 66761 h 80423"/>
                <a:gd name="connsiteX10" fmla="*/ 59929 w 59929"/>
                <a:gd name="connsiteY10" fmla="*/ 66761 h 80423"/>
                <a:gd name="connsiteX11" fmla="*/ 59929 w 59929"/>
                <a:gd name="connsiteY11" fmla="*/ 80423 h 80423"/>
                <a:gd name="connsiteX12" fmla="*/ 0 w 59929"/>
                <a:gd name="connsiteY12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929" h="80423">
                  <a:moveTo>
                    <a:pt x="0" y="80423"/>
                  </a:moveTo>
                  <a:lnTo>
                    <a:pt x="0" y="0"/>
                  </a:lnTo>
                  <a:lnTo>
                    <a:pt x="57135" y="0"/>
                  </a:lnTo>
                  <a:lnTo>
                    <a:pt x="57135" y="13352"/>
                  </a:lnTo>
                  <a:lnTo>
                    <a:pt x="14594" y="13352"/>
                  </a:lnTo>
                  <a:lnTo>
                    <a:pt x="14594" y="32294"/>
                  </a:lnTo>
                  <a:lnTo>
                    <a:pt x="53719" y="32294"/>
                  </a:lnTo>
                  <a:lnTo>
                    <a:pt x="53719" y="45335"/>
                  </a:lnTo>
                  <a:lnTo>
                    <a:pt x="14594" y="45335"/>
                  </a:lnTo>
                  <a:lnTo>
                    <a:pt x="14594" y="66761"/>
                  </a:lnTo>
                  <a:lnTo>
                    <a:pt x="59929" y="66761"/>
                  </a:lnTo>
                  <a:lnTo>
                    <a:pt x="59929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30CE824-5BD5-489D-B5D6-9B4FC8D1C40F}"/>
                </a:ext>
              </a:extLst>
            </p:cNvPr>
            <p:cNvSpPr/>
            <p:nvPr/>
          </p:nvSpPr>
          <p:spPr>
            <a:xfrm>
              <a:off x="11255325" y="6547236"/>
              <a:ext cx="46887" cy="80423"/>
            </a:xfrm>
            <a:custGeom>
              <a:avLst/>
              <a:gdLst>
                <a:gd name="connsiteX0" fmla="*/ 0 w 46887"/>
                <a:gd name="connsiteY0" fmla="*/ 80423 h 80423"/>
                <a:gd name="connsiteX1" fmla="*/ 0 w 46887"/>
                <a:gd name="connsiteY1" fmla="*/ 0 h 80423"/>
                <a:gd name="connsiteX2" fmla="*/ 14905 w 46887"/>
                <a:gd name="connsiteY2" fmla="*/ 0 h 80423"/>
                <a:gd name="connsiteX3" fmla="*/ 14905 w 46887"/>
                <a:gd name="connsiteY3" fmla="*/ 66761 h 80423"/>
                <a:gd name="connsiteX4" fmla="*/ 46888 w 46887"/>
                <a:gd name="connsiteY4" fmla="*/ 66761 h 80423"/>
                <a:gd name="connsiteX5" fmla="*/ 46888 w 46887"/>
                <a:gd name="connsiteY5" fmla="*/ 80423 h 80423"/>
                <a:gd name="connsiteX6" fmla="*/ 0 w 46887"/>
                <a:gd name="connsiteY6" fmla="*/ 80423 h 80423"/>
                <a:gd name="connsiteX7" fmla="*/ 0 w 46887"/>
                <a:gd name="connsiteY7" fmla="*/ 80423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87" h="80423">
                  <a:moveTo>
                    <a:pt x="0" y="80423"/>
                  </a:moveTo>
                  <a:lnTo>
                    <a:pt x="0" y="0"/>
                  </a:lnTo>
                  <a:lnTo>
                    <a:pt x="14905" y="0"/>
                  </a:lnTo>
                  <a:lnTo>
                    <a:pt x="14905" y="66761"/>
                  </a:lnTo>
                  <a:lnTo>
                    <a:pt x="46888" y="66761"/>
                  </a:lnTo>
                  <a:lnTo>
                    <a:pt x="46888" y="80423"/>
                  </a:lnTo>
                  <a:lnTo>
                    <a:pt x="0" y="80423"/>
                  </a:lnTo>
                  <a:lnTo>
                    <a:pt x="0" y="80423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F0E85FE-E722-491A-8782-E46565644057}"/>
                </a:ext>
              </a:extLst>
            </p:cNvPr>
            <p:cNvSpPr/>
            <p:nvPr/>
          </p:nvSpPr>
          <p:spPr>
            <a:xfrm>
              <a:off x="11314323" y="6547236"/>
              <a:ext cx="14904" cy="80423"/>
            </a:xfrm>
            <a:custGeom>
              <a:avLst/>
              <a:gdLst>
                <a:gd name="connsiteX0" fmla="*/ 0 w 14904"/>
                <a:gd name="connsiteY0" fmla="*/ 0 h 80423"/>
                <a:gd name="connsiteX1" fmla="*/ 14905 w 14904"/>
                <a:gd name="connsiteY1" fmla="*/ 0 h 80423"/>
                <a:gd name="connsiteX2" fmla="*/ 14905 w 14904"/>
                <a:gd name="connsiteY2" fmla="*/ 80424 h 80423"/>
                <a:gd name="connsiteX3" fmla="*/ 0 w 14904"/>
                <a:gd name="connsiteY3" fmla="*/ 80424 h 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4" h="80423">
                  <a:moveTo>
                    <a:pt x="0" y="0"/>
                  </a:moveTo>
                  <a:lnTo>
                    <a:pt x="14905" y="0"/>
                  </a:lnTo>
                  <a:lnTo>
                    <a:pt x="14905" y="80424"/>
                  </a:lnTo>
                  <a:lnTo>
                    <a:pt x="0" y="80424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D4B3977-96F3-4761-91DB-637CA464DDA6}"/>
                </a:ext>
              </a:extLst>
            </p:cNvPr>
            <p:cNvSpPr/>
            <p:nvPr/>
          </p:nvSpPr>
          <p:spPr>
            <a:xfrm>
              <a:off x="11341648" y="6545212"/>
              <a:ext cx="69582" cy="84347"/>
            </a:xfrm>
            <a:custGeom>
              <a:avLst/>
              <a:gdLst>
                <a:gd name="connsiteX0" fmla="*/ 61157 w 69582"/>
                <a:gd name="connsiteY0" fmla="*/ 75905 h 84347"/>
                <a:gd name="connsiteX1" fmla="*/ 34763 w 69582"/>
                <a:gd name="connsiteY1" fmla="*/ 84289 h 84347"/>
                <a:gd name="connsiteX2" fmla="*/ 3712 w 69582"/>
                <a:gd name="connsiteY2" fmla="*/ 72490 h 84347"/>
                <a:gd name="connsiteX3" fmla="*/ -14 w 69582"/>
                <a:gd name="connsiteY3" fmla="*/ 67211 h 84347"/>
                <a:gd name="connsiteX4" fmla="*/ 12717 w 69582"/>
                <a:gd name="connsiteY4" fmla="*/ 58206 h 84347"/>
                <a:gd name="connsiteX5" fmla="*/ 37558 w 69582"/>
                <a:gd name="connsiteY5" fmla="*/ 70316 h 84347"/>
                <a:gd name="connsiteX6" fmla="*/ 43458 w 69582"/>
                <a:gd name="connsiteY6" fmla="*/ 70316 h 84347"/>
                <a:gd name="connsiteX7" fmla="*/ 53084 w 69582"/>
                <a:gd name="connsiteY7" fmla="*/ 60069 h 84347"/>
                <a:gd name="connsiteX8" fmla="*/ 53084 w 69582"/>
                <a:gd name="connsiteY8" fmla="*/ 55411 h 84347"/>
                <a:gd name="connsiteX9" fmla="*/ 39111 w 69582"/>
                <a:gd name="connsiteY9" fmla="*/ 49822 h 84347"/>
                <a:gd name="connsiteX10" fmla="*/ 29485 w 69582"/>
                <a:gd name="connsiteY10" fmla="*/ 47649 h 84347"/>
                <a:gd name="connsiteX11" fmla="*/ 17375 w 69582"/>
                <a:gd name="connsiteY11" fmla="*/ 43922 h 84347"/>
                <a:gd name="connsiteX12" fmla="*/ 5885 w 69582"/>
                <a:gd name="connsiteY12" fmla="*/ 24981 h 84347"/>
                <a:gd name="connsiteX13" fmla="*/ 8991 w 69582"/>
                <a:gd name="connsiteY13" fmla="*/ 13181 h 84347"/>
                <a:gd name="connsiteX14" fmla="*/ 37558 w 69582"/>
                <a:gd name="connsiteY14" fmla="*/ 140 h 84347"/>
                <a:gd name="connsiteX15" fmla="*/ 68610 w 69582"/>
                <a:gd name="connsiteY15" fmla="*/ 16286 h 84347"/>
                <a:gd name="connsiteX16" fmla="*/ 56189 w 69582"/>
                <a:gd name="connsiteY16" fmla="*/ 25602 h 84347"/>
                <a:gd name="connsiteX17" fmla="*/ 35385 w 69582"/>
                <a:gd name="connsiteY17" fmla="*/ 13492 h 84347"/>
                <a:gd name="connsiteX18" fmla="*/ 21101 w 69582"/>
                <a:gd name="connsiteY18" fmla="*/ 19702 h 84347"/>
                <a:gd name="connsiteX19" fmla="*/ 21101 w 69582"/>
                <a:gd name="connsiteY19" fmla="*/ 27155 h 84347"/>
                <a:gd name="connsiteX20" fmla="*/ 35074 w 69582"/>
                <a:gd name="connsiteY20" fmla="*/ 33054 h 84347"/>
                <a:gd name="connsiteX21" fmla="*/ 43458 w 69582"/>
                <a:gd name="connsiteY21" fmla="*/ 34917 h 84347"/>
                <a:gd name="connsiteX22" fmla="*/ 64883 w 69582"/>
                <a:gd name="connsiteY22" fmla="*/ 45164 h 84347"/>
                <a:gd name="connsiteX23" fmla="*/ 69541 w 69582"/>
                <a:gd name="connsiteY23" fmla="*/ 58517 h 84347"/>
                <a:gd name="connsiteX24" fmla="*/ 61468 w 69582"/>
                <a:gd name="connsiteY24" fmla="*/ 76216 h 8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9582" h="84347">
                  <a:moveTo>
                    <a:pt x="61157" y="75905"/>
                  </a:moveTo>
                  <a:cubicBezTo>
                    <a:pt x="53624" y="81725"/>
                    <a:pt x="44275" y="84693"/>
                    <a:pt x="34763" y="84289"/>
                  </a:cubicBezTo>
                  <a:cubicBezTo>
                    <a:pt x="23265" y="84587"/>
                    <a:pt x="12111" y="80349"/>
                    <a:pt x="3712" y="72490"/>
                  </a:cubicBezTo>
                  <a:cubicBezTo>
                    <a:pt x="2290" y="70866"/>
                    <a:pt x="1041" y="69096"/>
                    <a:pt x="-14" y="67211"/>
                  </a:cubicBezTo>
                  <a:lnTo>
                    <a:pt x="12717" y="58206"/>
                  </a:lnTo>
                  <a:cubicBezTo>
                    <a:pt x="18101" y="66547"/>
                    <a:pt x="27671" y="71210"/>
                    <a:pt x="37558" y="70316"/>
                  </a:cubicBezTo>
                  <a:lnTo>
                    <a:pt x="43458" y="70316"/>
                  </a:lnTo>
                  <a:cubicBezTo>
                    <a:pt x="45321" y="70316"/>
                    <a:pt x="53084" y="67832"/>
                    <a:pt x="53084" y="60069"/>
                  </a:cubicBezTo>
                  <a:cubicBezTo>
                    <a:pt x="53606" y="58560"/>
                    <a:pt x="53606" y="56921"/>
                    <a:pt x="53084" y="55411"/>
                  </a:cubicBezTo>
                  <a:cubicBezTo>
                    <a:pt x="50600" y="51685"/>
                    <a:pt x="43147" y="50754"/>
                    <a:pt x="39111" y="49822"/>
                  </a:cubicBezTo>
                  <a:lnTo>
                    <a:pt x="29485" y="47649"/>
                  </a:lnTo>
                  <a:cubicBezTo>
                    <a:pt x="25318" y="46882"/>
                    <a:pt x="21253" y="45630"/>
                    <a:pt x="17375" y="43922"/>
                  </a:cubicBezTo>
                  <a:cubicBezTo>
                    <a:pt x="10223" y="40342"/>
                    <a:pt x="5755" y="32980"/>
                    <a:pt x="5885" y="24981"/>
                  </a:cubicBezTo>
                  <a:cubicBezTo>
                    <a:pt x="5960" y="20857"/>
                    <a:pt x="7025" y="16808"/>
                    <a:pt x="8991" y="13181"/>
                  </a:cubicBezTo>
                  <a:cubicBezTo>
                    <a:pt x="15452" y="3984"/>
                    <a:pt x="26377" y="-1003"/>
                    <a:pt x="37558" y="140"/>
                  </a:cubicBezTo>
                  <a:cubicBezTo>
                    <a:pt x="49935" y="78"/>
                    <a:pt x="61552" y="6117"/>
                    <a:pt x="68610" y="16286"/>
                  </a:cubicBezTo>
                  <a:lnTo>
                    <a:pt x="56189" y="25602"/>
                  </a:lnTo>
                  <a:cubicBezTo>
                    <a:pt x="52093" y="17966"/>
                    <a:pt x="44048" y="13284"/>
                    <a:pt x="35385" y="13492"/>
                  </a:cubicBezTo>
                  <a:cubicBezTo>
                    <a:pt x="35385" y="13492"/>
                    <a:pt x="24516" y="13492"/>
                    <a:pt x="21101" y="19702"/>
                  </a:cubicBezTo>
                  <a:cubicBezTo>
                    <a:pt x="19887" y="22037"/>
                    <a:pt x="19887" y="24820"/>
                    <a:pt x="21101" y="27155"/>
                  </a:cubicBezTo>
                  <a:cubicBezTo>
                    <a:pt x="22964" y="30260"/>
                    <a:pt x="27622" y="31502"/>
                    <a:pt x="35074" y="33054"/>
                  </a:cubicBezTo>
                  <a:lnTo>
                    <a:pt x="43458" y="34917"/>
                  </a:lnTo>
                  <a:cubicBezTo>
                    <a:pt x="51500" y="35989"/>
                    <a:pt x="58999" y="39575"/>
                    <a:pt x="64883" y="45164"/>
                  </a:cubicBezTo>
                  <a:cubicBezTo>
                    <a:pt x="68131" y="48832"/>
                    <a:pt x="69805" y="53626"/>
                    <a:pt x="69541" y="58517"/>
                  </a:cubicBezTo>
                  <a:cubicBezTo>
                    <a:pt x="69839" y="65370"/>
                    <a:pt x="66836" y="71950"/>
                    <a:pt x="61468" y="76216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D854F-6C6C-4461-BFB7-EB4C9DA486CB}"/>
                </a:ext>
              </a:extLst>
            </p:cNvPr>
            <p:cNvSpPr/>
            <p:nvPr/>
          </p:nvSpPr>
          <p:spPr>
            <a:xfrm>
              <a:off x="11424556" y="6546925"/>
              <a:ext cx="64300" cy="80960"/>
            </a:xfrm>
            <a:custGeom>
              <a:avLst/>
              <a:gdLst>
                <a:gd name="connsiteX0" fmla="*/ 53084 w 64300"/>
                <a:gd name="connsiteY0" fmla="*/ 76986 h 80960"/>
                <a:gd name="connsiteX1" fmla="*/ 31037 w 64300"/>
                <a:gd name="connsiteY1" fmla="*/ 80712 h 80960"/>
                <a:gd name="connsiteX2" fmla="*/ -14 w 64300"/>
                <a:gd name="connsiteY2" fmla="*/ 80712 h 80960"/>
                <a:gd name="connsiteX3" fmla="*/ -14 w 64300"/>
                <a:gd name="connsiteY3" fmla="*/ -22 h 80960"/>
                <a:gd name="connsiteX4" fmla="*/ 40974 w 64300"/>
                <a:gd name="connsiteY4" fmla="*/ -22 h 80960"/>
                <a:gd name="connsiteX5" fmla="*/ 55258 w 64300"/>
                <a:gd name="connsiteY5" fmla="*/ 6499 h 80960"/>
                <a:gd name="connsiteX6" fmla="*/ 60536 w 64300"/>
                <a:gd name="connsiteY6" fmla="*/ 19541 h 80960"/>
                <a:gd name="connsiteX7" fmla="*/ 53084 w 64300"/>
                <a:gd name="connsiteY7" fmla="*/ 33825 h 80960"/>
                <a:gd name="connsiteX8" fmla="*/ 47184 w 64300"/>
                <a:gd name="connsiteY8" fmla="*/ 35998 h 80960"/>
                <a:gd name="connsiteX9" fmla="*/ 53084 w 64300"/>
                <a:gd name="connsiteY9" fmla="*/ 38172 h 80960"/>
                <a:gd name="connsiteX10" fmla="*/ 64263 w 64300"/>
                <a:gd name="connsiteY10" fmla="*/ 57424 h 80960"/>
                <a:gd name="connsiteX11" fmla="*/ 53705 w 64300"/>
                <a:gd name="connsiteY11" fmla="*/ 76676 h 80960"/>
                <a:gd name="connsiteX12" fmla="*/ 42216 w 64300"/>
                <a:gd name="connsiteY12" fmla="*/ 16746 h 80960"/>
                <a:gd name="connsiteX13" fmla="*/ 26069 w 64300"/>
                <a:gd name="connsiteY13" fmla="*/ 12399 h 80960"/>
                <a:gd name="connsiteX14" fmla="*/ 14270 w 64300"/>
                <a:gd name="connsiteY14" fmla="*/ 12399 h 80960"/>
                <a:gd name="connsiteX15" fmla="*/ 14270 w 64300"/>
                <a:gd name="connsiteY15" fmla="*/ 32582 h 80960"/>
                <a:gd name="connsiteX16" fmla="*/ 31658 w 64300"/>
                <a:gd name="connsiteY16" fmla="*/ 32582 h 80960"/>
                <a:gd name="connsiteX17" fmla="*/ 41905 w 64300"/>
                <a:gd name="connsiteY17" fmla="*/ 28856 h 80960"/>
                <a:gd name="connsiteX18" fmla="*/ 44390 w 64300"/>
                <a:gd name="connsiteY18" fmla="*/ 22646 h 80960"/>
                <a:gd name="connsiteX19" fmla="*/ 42216 w 64300"/>
                <a:gd name="connsiteY19" fmla="*/ 17057 h 80960"/>
                <a:gd name="connsiteX20" fmla="*/ 42216 w 64300"/>
                <a:gd name="connsiteY20" fmla="*/ 45624 h 80960"/>
                <a:gd name="connsiteX21" fmla="*/ 23274 w 64300"/>
                <a:gd name="connsiteY21" fmla="*/ 43761 h 80960"/>
                <a:gd name="connsiteX22" fmla="*/ 14890 w 64300"/>
                <a:gd name="connsiteY22" fmla="*/ 43761 h 80960"/>
                <a:gd name="connsiteX23" fmla="*/ 14890 w 64300"/>
                <a:gd name="connsiteY23" fmla="*/ 67671 h 80960"/>
                <a:gd name="connsiteX24" fmla="*/ 31658 w 64300"/>
                <a:gd name="connsiteY24" fmla="*/ 67671 h 80960"/>
                <a:gd name="connsiteX25" fmla="*/ 46253 w 64300"/>
                <a:gd name="connsiteY25" fmla="*/ 63324 h 80960"/>
                <a:gd name="connsiteX26" fmla="*/ 48737 w 64300"/>
                <a:gd name="connsiteY26" fmla="*/ 56492 h 80960"/>
                <a:gd name="connsiteX27" fmla="*/ 42216 w 64300"/>
                <a:gd name="connsiteY27" fmla="*/ 45624 h 8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300" h="80960">
                  <a:moveTo>
                    <a:pt x="53084" y="76986"/>
                  </a:moveTo>
                  <a:cubicBezTo>
                    <a:pt x="46212" y="80216"/>
                    <a:pt x="38589" y="81504"/>
                    <a:pt x="31037" y="80712"/>
                  </a:cubicBezTo>
                  <a:lnTo>
                    <a:pt x="-14" y="80712"/>
                  </a:lnTo>
                  <a:lnTo>
                    <a:pt x="-14" y="-22"/>
                  </a:lnTo>
                  <a:lnTo>
                    <a:pt x="40974" y="-22"/>
                  </a:lnTo>
                  <a:cubicBezTo>
                    <a:pt x="46374" y="326"/>
                    <a:pt x="51457" y="2646"/>
                    <a:pt x="55258" y="6499"/>
                  </a:cubicBezTo>
                  <a:cubicBezTo>
                    <a:pt x="58682" y="9971"/>
                    <a:pt x="60583" y="14666"/>
                    <a:pt x="60536" y="19541"/>
                  </a:cubicBezTo>
                  <a:cubicBezTo>
                    <a:pt x="60651" y="25260"/>
                    <a:pt x="57841" y="30648"/>
                    <a:pt x="53084" y="33825"/>
                  </a:cubicBezTo>
                  <a:cubicBezTo>
                    <a:pt x="51314" y="34998"/>
                    <a:pt x="49293" y="35743"/>
                    <a:pt x="47184" y="35998"/>
                  </a:cubicBezTo>
                  <a:cubicBezTo>
                    <a:pt x="49209" y="36554"/>
                    <a:pt x="51183" y="37284"/>
                    <a:pt x="53084" y="38172"/>
                  </a:cubicBezTo>
                  <a:cubicBezTo>
                    <a:pt x="60275" y="41830"/>
                    <a:pt x="64651" y="49366"/>
                    <a:pt x="64263" y="57424"/>
                  </a:cubicBezTo>
                  <a:cubicBezTo>
                    <a:pt x="64620" y="65311"/>
                    <a:pt x="60545" y="72735"/>
                    <a:pt x="53705" y="76676"/>
                  </a:cubicBezTo>
                  <a:close/>
                  <a:moveTo>
                    <a:pt x="42216" y="16746"/>
                  </a:moveTo>
                  <a:cubicBezTo>
                    <a:pt x="38490" y="11778"/>
                    <a:pt x="31348" y="12399"/>
                    <a:pt x="26069" y="12399"/>
                  </a:cubicBezTo>
                  <a:lnTo>
                    <a:pt x="14270" y="12399"/>
                  </a:lnTo>
                  <a:lnTo>
                    <a:pt x="14270" y="32582"/>
                  </a:lnTo>
                  <a:lnTo>
                    <a:pt x="31658" y="32582"/>
                  </a:lnTo>
                  <a:cubicBezTo>
                    <a:pt x="35437" y="32778"/>
                    <a:pt x="39135" y="31434"/>
                    <a:pt x="41905" y="28856"/>
                  </a:cubicBezTo>
                  <a:cubicBezTo>
                    <a:pt x="43449" y="27148"/>
                    <a:pt x="44331" y="24947"/>
                    <a:pt x="44390" y="22646"/>
                  </a:cubicBezTo>
                  <a:cubicBezTo>
                    <a:pt x="44324" y="20590"/>
                    <a:pt x="43557" y="18616"/>
                    <a:pt x="42216" y="17057"/>
                  </a:cubicBezTo>
                  <a:close/>
                  <a:moveTo>
                    <a:pt x="42216" y="45624"/>
                  </a:moveTo>
                  <a:cubicBezTo>
                    <a:pt x="36086" y="43758"/>
                    <a:pt x="29649" y="43124"/>
                    <a:pt x="23274" y="43761"/>
                  </a:cubicBezTo>
                  <a:lnTo>
                    <a:pt x="14890" y="43761"/>
                  </a:lnTo>
                  <a:lnTo>
                    <a:pt x="14890" y="67671"/>
                  </a:lnTo>
                  <a:lnTo>
                    <a:pt x="31658" y="67671"/>
                  </a:lnTo>
                  <a:cubicBezTo>
                    <a:pt x="36937" y="68643"/>
                    <a:pt x="42365" y="67025"/>
                    <a:pt x="46253" y="63324"/>
                  </a:cubicBezTo>
                  <a:cubicBezTo>
                    <a:pt x="47973" y="61476"/>
                    <a:pt x="48867" y="59010"/>
                    <a:pt x="48737" y="56492"/>
                  </a:cubicBezTo>
                  <a:cubicBezTo>
                    <a:pt x="48858" y="51912"/>
                    <a:pt x="46315" y="47674"/>
                    <a:pt x="42216" y="456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E5B4745-F5EC-4A41-8C7C-B0BEC6139FCD}"/>
                </a:ext>
              </a:extLst>
            </p:cNvPr>
            <p:cNvSpPr/>
            <p:nvPr/>
          </p:nvSpPr>
          <p:spPr>
            <a:xfrm>
              <a:off x="11498693" y="6543757"/>
              <a:ext cx="77534" cy="85783"/>
            </a:xfrm>
            <a:custGeom>
              <a:avLst/>
              <a:gdLst>
                <a:gd name="connsiteX0" fmla="*/ 66202 w 77534"/>
                <a:gd name="connsiteY0" fmla="*/ 74255 h 85783"/>
                <a:gd name="connsiteX1" fmla="*/ 52539 w 77534"/>
                <a:gd name="connsiteY1" fmla="*/ 83570 h 85783"/>
                <a:gd name="connsiteX2" fmla="*/ 38255 w 77534"/>
                <a:gd name="connsiteY2" fmla="*/ 85744 h 85783"/>
                <a:gd name="connsiteX3" fmla="*/ 10619 w 77534"/>
                <a:gd name="connsiteY3" fmla="*/ 73323 h 85783"/>
                <a:gd name="connsiteX4" fmla="*/ 62 w 77534"/>
                <a:gd name="connsiteY4" fmla="*/ 42272 h 85783"/>
                <a:gd name="connsiteX5" fmla="*/ 2546 w 77534"/>
                <a:gd name="connsiteY5" fmla="*/ 26746 h 85783"/>
                <a:gd name="connsiteX6" fmla="*/ 49884 w 77534"/>
                <a:gd name="connsiteY6" fmla="*/ 1659 h 85783"/>
                <a:gd name="connsiteX7" fmla="*/ 67133 w 77534"/>
                <a:gd name="connsiteY7" fmla="*/ 12773 h 85783"/>
                <a:gd name="connsiteX8" fmla="*/ 77380 w 77534"/>
                <a:gd name="connsiteY8" fmla="*/ 43824 h 85783"/>
                <a:gd name="connsiteX9" fmla="*/ 66202 w 77534"/>
                <a:gd name="connsiteY9" fmla="*/ 74255 h 85783"/>
                <a:gd name="connsiteX10" fmla="*/ 57197 w 77534"/>
                <a:gd name="connsiteY10" fmla="*/ 25193 h 85783"/>
                <a:gd name="connsiteX11" fmla="*/ 38566 w 77534"/>
                <a:gd name="connsiteY11" fmla="*/ 14636 h 85783"/>
                <a:gd name="connsiteX12" fmla="*/ 28319 w 77534"/>
                <a:gd name="connsiteY12" fmla="*/ 17120 h 85783"/>
                <a:gd name="connsiteX13" fmla="*/ 15588 w 77534"/>
                <a:gd name="connsiteY13" fmla="*/ 42582 h 85783"/>
                <a:gd name="connsiteX14" fmla="*/ 27077 w 77534"/>
                <a:gd name="connsiteY14" fmla="*/ 68044 h 85783"/>
                <a:gd name="connsiteX15" fmla="*/ 48192 w 77534"/>
                <a:gd name="connsiteY15" fmla="*/ 68044 h 85783"/>
                <a:gd name="connsiteX16" fmla="*/ 62165 w 77534"/>
                <a:gd name="connsiteY16" fmla="*/ 43203 h 85783"/>
                <a:gd name="connsiteX17" fmla="*/ 57197 w 77534"/>
                <a:gd name="connsiteY17" fmla="*/ 25193 h 8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534" h="85783">
                  <a:moveTo>
                    <a:pt x="66202" y="74255"/>
                  </a:moveTo>
                  <a:cubicBezTo>
                    <a:pt x="62351" y="78282"/>
                    <a:pt x="57697" y="81459"/>
                    <a:pt x="52539" y="83570"/>
                  </a:cubicBezTo>
                  <a:cubicBezTo>
                    <a:pt x="47931" y="85076"/>
                    <a:pt x="43102" y="85809"/>
                    <a:pt x="38255" y="85744"/>
                  </a:cubicBezTo>
                  <a:cubicBezTo>
                    <a:pt x="27620" y="86092"/>
                    <a:pt x="17420" y="81508"/>
                    <a:pt x="10619" y="73323"/>
                  </a:cubicBezTo>
                  <a:cubicBezTo>
                    <a:pt x="3179" y="64747"/>
                    <a:pt x="-609" y="53602"/>
                    <a:pt x="62" y="42272"/>
                  </a:cubicBezTo>
                  <a:cubicBezTo>
                    <a:pt x="-34" y="36990"/>
                    <a:pt x="807" y="31733"/>
                    <a:pt x="2546" y="26746"/>
                  </a:cubicBezTo>
                  <a:cubicBezTo>
                    <a:pt x="8691" y="6745"/>
                    <a:pt x="29884" y="-4486"/>
                    <a:pt x="49884" y="1659"/>
                  </a:cubicBezTo>
                  <a:cubicBezTo>
                    <a:pt x="56548" y="3706"/>
                    <a:pt x="62516" y="7553"/>
                    <a:pt x="67133" y="12773"/>
                  </a:cubicBezTo>
                  <a:cubicBezTo>
                    <a:pt x="74610" y="21309"/>
                    <a:pt x="78309" y="32512"/>
                    <a:pt x="77380" y="43824"/>
                  </a:cubicBezTo>
                  <a:cubicBezTo>
                    <a:pt x="77504" y="54993"/>
                    <a:pt x="73527" y="65821"/>
                    <a:pt x="66202" y="74255"/>
                  </a:cubicBezTo>
                  <a:close/>
                  <a:moveTo>
                    <a:pt x="57197" y="25193"/>
                  </a:moveTo>
                  <a:cubicBezTo>
                    <a:pt x="53415" y="18502"/>
                    <a:pt x="46251" y="14443"/>
                    <a:pt x="38566" y="14636"/>
                  </a:cubicBezTo>
                  <a:cubicBezTo>
                    <a:pt x="34995" y="14583"/>
                    <a:pt x="31470" y="15440"/>
                    <a:pt x="28319" y="17120"/>
                  </a:cubicBezTo>
                  <a:cubicBezTo>
                    <a:pt x="19640" y="22551"/>
                    <a:pt x="14724" y="32379"/>
                    <a:pt x="15588" y="42582"/>
                  </a:cubicBezTo>
                  <a:cubicBezTo>
                    <a:pt x="15168" y="52410"/>
                    <a:pt x="19429" y="61856"/>
                    <a:pt x="27077" y="68044"/>
                  </a:cubicBezTo>
                  <a:cubicBezTo>
                    <a:pt x="33697" y="71469"/>
                    <a:pt x="41568" y="71469"/>
                    <a:pt x="48192" y="68044"/>
                  </a:cubicBezTo>
                  <a:cubicBezTo>
                    <a:pt x="57420" y="63328"/>
                    <a:pt x="62926" y="53540"/>
                    <a:pt x="62165" y="43203"/>
                  </a:cubicBezTo>
                  <a:cubicBezTo>
                    <a:pt x="62093" y="36872"/>
                    <a:pt x="60379" y="30668"/>
                    <a:pt x="57197" y="2519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479FDF2-44BF-4329-8C37-6D5E14DA7C92}"/>
                </a:ext>
              </a:extLst>
            </p:cNvPr>
            <p:cNvSpPr/>
            <p:nvPr/>
          </p:nvSpPr>
          <p:spPr>
            <a:xfrm>
              <a:off x="11581987" y="6546925"/>
              <a:ext cx="71728" cy="80733"/>
            </a:xfrm>
            <a:custGeom>
              <a:avLst/>
              <a:gdLst>
                <a:gd name="connsiteX0" fmla="*/ 55568 w 71728"/>
                <a:gd name="connsiteY0" fmla="*/ 80712 h 80733"/>
                <a:gd name="connsiteX1" fmla="*/ 50910 w 71728"/>
                <a:gd name="connsiteY1" fmla="*/ 64876 h 80733"/>
                <a:gd name="connsiteX2" fmla="*/ 19859 w 71728"/>
                <a:gd name="connsiteY2" fmla="*/ 64876 h 80733"/>
                <a:gd name="connsiteX3" fmla="*/ 15201 w 71728"/>
                <a:gd name="connsiteY3" fmla="*/ 80712 h 80733"/>
                <a:gd name="connsiteX4" fmla="*/ -14 w 71728"/>
                <a:gd name="connsiteY4" fmla="*/ 80712 h 80733"/>
                <a:gd name="connsiteX5" fmla="*/ 27001 w 71728"/>
                <a:gd name="connsiteY5" fmla="*/ -22 h 80733"/>
                <a:gd name="connsiteX6" fmla="*/ 44390 w 71728"/>
                <a:gd name="connsiteY6" fmla="*/ -22 h 80733"/>
                <a:gd name="connsiteX7" fmla="*/ 71715 w 71728"/>
                <a:gd name="connsiteY7" fmla="*/ 80712 h 80733"/>
                <a:gd name="connsiteX8" fmla="*/ 36005 w 71728"/>
                <a:gd name="connsiteY8" fmla="*/ 14573 h 80733"/>
                <a:gd name="connsiteX9" fmla="*/ 24827 w 71728"/>
                <a:gd name="connsiteY9" fmla="*/ 53076 h 80733"/>
                <a:gd name="connsiteX10" fmla="*/ 46874 w 71728"/>
                <a:gd name="connsiteY10" fmla="*/ 53076 h 80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28" h="80733">
                  <a:moveTo>
                    <a:pt x="55568" y="80712"/>
                  </a:moveTo>
                  <a:lnTo>
                    <a:pt x="50910" y="64876"/>
                  </a:lnTo>
                  <a:lnTo>
                    <a:pt x="19859" y="64876"/>
                  </a:lnTo>
                  <a:lnTo>
                    <a:pt x="15201" y="80712"/>
                  </a:lnTo>
                  <a:lnTo>
                    <a:pt x="-14" y="80712"/>
                  </a:lnTo>
                  <a:lnTo>
                    <a:pt x="27001" y="-22"/>
                  </a:lnTo>
                  <a:lnTo>
                    <a:pt x="44390" y="-22"/>
                  </a:lnTo>
                  <a:lnTo>
                    <a:pt x="71715" y="80712"/>
                  </a:lnTo>
                  <a:close/>
                  <a:moveTo>
                    <a:pt x="36005" y="14573"/>
                  </a:moveTo>
                  <a:lnTo>
                    <a:pt x="24827" y="53076"/>
                  </a:lnTo>
                  <a:lnTo>
                    <a:pt x="46874" y="5307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8D43414-28A5-40C6-9DFB-3B8B87C62762}"/>
                </a:ext>
              </a:extLst>
            </p:cNvPr>
            <p:cNvSpPr/>
            <p:nvPr/>
          </p:nvSpPr>
          <p:spPr>
            <a:xfrm>
              <a:off x="9261506" y="6288577"/>
              <a:ext cx="74834" cy="335667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AD09485B-AA72-4F60-880A-387875B134C8}"/>
                </a:ext>
              </a:extLst>
            </p:cNvPr>
            <p:cNvSpPr/>
            <p:nvPr/>
          </p:nvSpPr>
          <p:spPr>
            <a:xfrm>
              <a:off x="9385712" y="6296961"/>
              <a:ext cx="373239" cy="328214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C665A04-9A37-47B4-B829-A9B757AB7B68}"/>
                </a:ext>
              </a:extLst>
            </p:cNvPr>
            <p:cNvSpPr/>
            <p:nvPr/>
          </p:nvSpPr>
          <p:spPr>
            <a:xfrm>
              <a:off x="10178386" y="6216227"/>
              <a:ext cx="298787" cy="417095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EB59C80-EB20-4436-AD9F-E83C5ADEAF82}"/>
                </a:ext>
              </a:extLst>
            </p:cNvPr>
            <p:cNvSpPr/>
            <p:nvPr/>
          </p:nvSpPr>
          <p:spPr>
            <a:xfrm>
              <a:off x="10522475" y="6289192"/>
              <a:ext cx="356826" cy="336293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F6CEFB8-1A71-4F1C-A1E0-48FD40A7F7CD}"/>
                </a:ext>
              </a:extLst>
            </p:cNvPr>
            <p:cNvSpPr/>
            <p:nvPr/>
          </p:nvSpPr>
          <p:spPr>
            <a:xfrm>
              <a:off x="9261506" y="6215606"/>
              <a:ext cx="74834" cy="2763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D373805-22AD-4E82-9906-63C257E8886D}"/>
                </a:ext>
              </a:extLst>
            </p:cNvPr>
            <p:cNvSpPr/>
            <p:nvPr/>
          </p:nvSpPr>
          <p:spPr>
            <a:xfrm>
              <a:off x="9797766" y="6288111"/>
              <a:ext cx="347156" cy="345693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53" name="Graphic 152">
            <a:hlinkClick r:id="rId4"/>
            <a:extLst>
              <a:ext uri="{FF2B5EF4-FFF2-40B4-BE49-F238E27FC236}">
                <a16:creationId xmlns:a16="http://schemas.microsoft.com/office/drawing/2014/main" id="{E8E1A8D4-308B-4B14-BD36-F72ACB5E1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132198" y="3295954"/>
            <a:ext cx="472441" cy="453543"/>
          </a:xfrm>
          <a:prstGeom prst="rect">
            <a:avLst/>
          </a:prstGeom>
        </p:spPr>
      </p:pic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868DFC8D-5F61-4FE5-806C-A93D57BD4346}"/>
              </a:ext>
            </a:extLst>
          </p:cNvPr>
          <p:cNvCxnSpPr>
            <a:cxnSpLocks/>
          </p:cNvCxnSpPr>
          <p:nvPr/>
        </p:nvCxnSpPr>
        <p:spPr>
          <a:xfrm>
            <a:off x="7091146" y="3984007"/>
            <a:ext cx="554416" cy="0"/>
          </a:xfrm>
          <a:prstGeom prst="line">
            <a:avLst/>
          </a:prstGeom>
          <a:ln w="57150" cap="sq">
            <a:solidFill>
              <a:srgbClr val="0D28C2"/>
            </a:solidFill>
            <a:prstDash val="solid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5CEDB34F-FAD6-445C-BD83-A213621F6426}"/>
              </a:ext>
            </a:extLst>
          </p:cNvPr>
          <p:cNvCxnSpPr>
            <a:cxnSpLocks/>
          </p:cNvCxnSpPr>
          <p:nvPr/>
        </p:nvCxnSpPr>
        <p:spPr>
          <a:xfrm>
            <a:off x="8021032" y="3984007"/>
            <a:ext cx="554416" cy="0"/>
          </a:xfrm>
          <a:prstGeom prst="line">
            <a:avLst/>
          </a:prstGeom>
          <a:ln w="57150" cap="sq">
            <a:solidFill>
              <a:srgbClr val="0D28C2"/>
            </a:solidFill>
            <a:prstDash val="solid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Graphic 165">
            <a:hlinkClick r:id="rId7"/>
            <a:extLst>
              <a:ext uri="{FF2B5EF4-FFF2-40B4-BE49-F238E27FC236}">
                <a16:creationId xmlns:a16="http://schemas.microsoft.com/office/drawing/2014/main" id="{33BD5519-77E8-4058-A0D5-EF29520B31E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009434" y="3320067"/>
            <a:ext cx="429430" cy="429430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C9CDC7D-52D2-45EC-A81D-DB3BC66144F6}"/>
              </a:ext>
            </a:extLst>
          </p:cNvPr>
          <p:cNvCxnSpPr>
            <a:cxnSpLocks/>
          </p:cNvCxnSpPr>
          <p:nvPr/>
        </p:nvCxnSpPr>
        <p:spPr>
          <a:xfrm>
            <a:off x="8950918" y="3984007"/>
            <a:ext cx="554416" cy="0"/>
          </a:xfrm>
          <a:prstGeom prst="line">
            <a:avLst/>
          </a:prstGeom>
          <a:ln w="57150" cap="sq">
            <a:solidFill>
              <a:srgbClr val="0D28C2"/>
            </a:solidFill>
            <a:prstDash val="solid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raphic 178">
            <a:hlinkClick r:id="rId10"/>
            <a:extLst>
              <a:ext uri="{FF2B5EF4-FFF2-40B4-BE49-F238E27FC236}">
                <a16:creationId xmlns:a16="http://schemas.microsoft.com/office/drawing/2014/main" id="{035A75CC-E48D-4654-A27A-57BD3FB30C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829567" y="3313423"/>
            <a:ext cx="503163" cy="436074"/>
          </a:xfrm>
          <a:prstGeom prst="rect">
            <a:avLst/>
          </a:prstGeom>
        </p:spPr>
      </p:pic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F52240C9-B6FA-4123-A3CB-988504F003B6}"/>
              </a:ext>
            </a:extLst>
          </p:cNvPr>
          <p:cNvCxnSpPr>
            <a:cxnSpLocks/>
          </p:cNvCxnSpPr>
          <p:nvPr/>
        </p:nvCxnSpPr>
        <p:spPr>
          <a:xfrm>
            <a:off x="10810690" y="3984007"/>
            <a:ext cx="554416" cy="0"/>
          </a:xfrm>
          <a:prstGeom prst="line">
            <a:avLst/>
          </a:prstGeom>
          <a:ln w="57150" cap="sq">
            <a:solidFill>
              <a:srgbClr val="0D28C2"/>
            </a:solidFill>
            <a:prstDash val="solid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Graphic 186">
            <a:hlinkClick r:id="rId13"/>
            <a:extLst>
              <a:ext uri="{FF2B5EF4-FFF2-40B4-BE49-F238E27FC236}">
                <a16:creationId xmlns:a16="http://schemas.microsoft.com/office/drawing/2014/main" id="{0BB8F836-AAE4-45B2-89D8-B879E92157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8159251" y="3295954"/>
            <a:ext cx="277977" cy="453543"/>
          </a:xfrm>
          <a:prstGeom prst="rect">
            <a:avLst/>
          </a:prstGeom>
        </p:spPr>
      </p:pic>
      <p:pic>
        <p:nvPicPr>
          <p:cNvPr id="189" name="Graphic 188">
            <a:hlinkClick r:id="rId16"/>
            <a:extLst>
              <a:ext uri="{FF2B5EF4-FFF2-40B4-BE49-F238E27FC236}">
                <a16:creationId xmlns:a16="http://schemas.microsoft.com/office/drawing/2014/main" id="{CD89E085-0C68-42E8-96EF-2518E12393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9944709" y="3355797"/>
            <a:ext cx="472441" cy="393700"/>
          </a:xfrm>
          <a:prstGeom prst="rect">
            <a:avLst/>
          </a:prstGeom>
        </p:spPr>
      </p:pic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2892B7E5-DEDB-4F8D-A5B9-CA1E59D62CDC}"/>
              </a:ext>
            </a:extLst>
          </p:cNvPr>
          <p:cNvCxnSpPr>
            <a:cxnSpLocks/>
          </p:cNvCxnSpPr>
          <p:nvPr/>
        </p:nvCxnSpPr>
        <p:spPr>
          <a:xfrm>
            <a:off x="9903657" y="3984007"/>
            <a:ext cx="554416" cy="0"/>
          </a:xfrm>
          <a:prstGeom prst="line">
            <a:avLst/>
          </a:prstGeom>
          <a:ln w="57150" cap="sq">
            <a:solidFill>
              <a:srgbClr val="0D28C2"/>
            </a:solidFill>
            <a:prstDash val="solid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AE5E259-03F6-0F41-90C7-9AE174DBCFB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3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AA25757-F5F3-3020-9507-40E240F3D814}"/>
              </a:ext>
            </a:extLst>
          </p:cNvPr>
          <p:cNvSpPr/>
          <p:nvPr/>
        </p:nvSpPr>
        <p:spPr>
          <a:xfrm>
            <a:off x="-3738" y="0"/>
            <a:ext cx="3798498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F4A5CB-48C6-05EB-80D2-765F67F87632}"/>
              </a:ext>
            </a:extLst>
          </p:cNvPr>
          <p:cNvSpPr txBox="1"/>
          <p:nvPr/>
        </p:nvSpPr>
        <p:spPr>
          <a:xfrm>
            <a:off x="4138050" y="230613"/>
            <a:ext cx="8251781" cy="1348061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2400" b="1" spc="300" dirty="0">
                <a:solidFill>
                  <a:srgbClr val="0D28C2"/>
                </a:solidFill>
                <a:latin typeface="Century Gothic" panose="020F0302020204030204"/>
                <a:ea typeface="Verdana"/>
              </a:rPr>
              <a:t>FLOW OF TAXI PASSENGERS IN NYC</a:t>
            </a:r>
          </a:p>
          <a:p>
            <a:pPr>
              <a:lnSpc>
                <a:spcPct val="85000"/>
              </a:lnSpc>
              <a:defRPr/>
            </a:pPr>
            <a:endParaRPr lang="en-US" sz="2800" b="1" spc="300" dirty="0">
              <a:solidFill>
                <a:srgbClr val="0D28C2"/>
              </a:solidFill>
              <a:ea typeface="Verdana"/>
              <a:cs typeface="+mn-lt"/>
            </a:endParaRPr>
          </a:p>
          <a:p>
            <a:pPr>
              <a:lnSpc>
                <a:spcPct val="85000"/>
              </a:lnSpc>
              <a:defRPr/>
            </a:pPr>
            <a:r>
              <a:rPr lang="pt-PT" sz="4400" b="1" spc="300" dirty="0">
                <a:solidFill>
                  <a:srgbClr val="0D28C2"/>
                </a:solidFill>
                <a:ea typeface="+mn-lt"/>
                <a:cs typeface="+mn-lt"/>
              </a:rPr>
              <a:t>SUMMARY</a:t>
            </a:r>
            <a:endParaRPr lang="en-US" sz="44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8301C96-602D-4D5B-41BA-54DBF0D89E88}"/>
              </a:ext>
            </a:extLst>
          </p:cNvPr>
          <p:cNvGrpSpPr/>
          <p:nvPr/>
        </p:nvGrpSpPr>
        <p:grpSpPr>
          <a:xfrm>
            <a:off x="3516375" y="691541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3BDC2C8-8E2B-647D-FF63-D644886EC875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1B26914-6335-A0FF-5858-69CFA30B406C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A030887-34B3-DF69-3FD7-20E579383316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BF8ABFB-0996-A4FD-091E-C3C86064386F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7B6CB0D-E9C4-55C2-55E0-CA8E40505288}"/>
              </a:ext>
            </a:extLst>
          </p:cNvPr>
          <p:cNvGrpSpPr/>
          <p:nvPr/>
        </p:nvGrpSpPr>
        <p:grpSpPr>
          <a:xfrm rot="16200000">
            <a:off x="-2523637" y="2527515"/>
            <a:ext cx="6852153" cy="1771273"/>
            <a:chOff x="-393221" y="-3361134"/>
            <a:chExt cx="6643632" cy="1717371"/>
          </a:xfrm>
          <a:solidFill>
            <a:schemeClr val="bg1">
              <a:alpha val="7000"/>
            </a:schemeClr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B0D54C-A1AA-0D34-88D2-B4D2018DC9DE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367AB2A-66AF-6D10-75EF-BCF57E7DFCB1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4B40C56-222F-2B25-C94E-C731A3C2AC0A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7033242-DDEB-FD60-AD8D-45ED48D3B751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7B03A06-B2EF-86C3-62A9-034303D1709D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1ABE11C-15D1-3C65-D211-DF7313377A1A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D54DA40-0822-9132-0EA7-DE7D4069103E}"/>
              </a:ext>
            </a:extLst>
          </p:cNvPr>
          <p:cNvGrpSpPr/>
          <p:nvPr/>
        </p:nvGrpSpPr>
        <p:grpSpPr>
          <a:xfrm>
            <a:off x="718924" y="570933"/>
            <a:ext cx="2238889" cy="578750"/>
            <a:chOff x="-393221" y="-3361134"/>
            <a:chExt cx="6643632" cy="1717371"/>
          </a:xfrm>
          <a:solidFill>
            <a:schemeClr val="bg1"/>
          </a:soli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C63D0E0-4724-A9A1-DFA5-6FE6D93BB538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6BC5173-C77A-41DC-B601-0CA76CE62E90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9CCA5F5-519B-61AC-477A-346DEB6B9B05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2FCAE83-CC79-A900-AF25-E44AD8237CCD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C890961-2CFF-F50E-817B-C66247640D98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4FD5AF9-ED4A-7FE8-A56F-B794F0B0FDC0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D84E44FA-6F7C-9145-9065-508A557F2C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aphicFrame>
        <p:nvGraphicFramePr>
          <p:cNvPr id="115" name="Table 115">
            <a:extLst>
              <a:ext uri="{FF2B5EF4-FFF2-40B4-BE49-F238E27FC236}">
                <a16:creationId xmlns:a16="http://schemas.microsoft.com/office/drawing/2014/main" id="{C0FF802C-9068-F176-90B8-1394EC40F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783702"/>
              </p:ext>
            </p:extLst>
          </p:nvPr>
        </p:nvGraphicFramePr>
        <p:xfrm>
          <a:off x="2359226" y="2674183"/>
          <a:ext cx="8783045" cy="3264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045">
                  <a:extLst>
                    <a:ext uri="{9D8B030D-6E8A-4147-A177-3AD203B41FA5}">
                      <a16:colId xmlns:a16="http://schemas.microsoft.com/office/drawing/2014/main" val="75049367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3398010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730922082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57854217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969636889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632790128"/>
                    </a:ext>
                  </a:extLst>
                </a:gridCol>
              </a:tblGrid>
              <a:tr h="1092058">
                <a:tc>
                  <a:txBody>
                    <a:bodyPr/>
                    <a:lstStyle/>
                    <a:p>
                      <a:pPr algn="ctr"/>
                      <a:r>
                        <a:rPr lang="en-GB" sz="5400" dirty="0">
                          <a:solidFill>
                            <a:schemeClr val="tx2"/>
                          </a:solidFill>
                        </a:rPr>
                        <a:t>01</a:t>
                      </a:r>
                      <a:endParaRPr lang="en-US" sz="5400" dirty="0">
                        <a:solidFill>
                          <a:schemeClr val="tx2"/>
                        </a:solidFill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>
                        <a:solidFill>
                          <a:schemeClr val="tx2"/>
                        </a:solidFill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BR" sz="1800" b="1" kern="1200" noProof="0" dirty="0">
                          <a:solidFill>
                            <a:schemeClr val="tx1"/>
                          </a:solidFill>
                          <a:latin typeface="+mn-lt"/>
                          <a:ea typeface="Verdana"/>
                          <a:cs typeface="+mn-cs"/>
                        </a:rPr>
                        <a:t>INTRODUCTION</a:t>
                      </a:r>
                      <a:endParaRPr lang="pt-BR" sz="1800" b="1" kern="1200">
                        <a:solidFill>
                          <a:schemeClr val="tx1"/>
                        </a:solidFill>
                        <a:latin typeface="+mn-lt"/>
                        <a:ea typeface="Verdana"/>
                        <a:cs typeface="+mn-cs"/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5400" dirty="0">
                          <a:solidFill>
                            <a:schemeClr val="tx2"/>
                          </a:solidFill>
                        </a:rPr>
                        <a:t>03</a:t>
                      </a:r>
                      <a:endParaRPr lang="en-US" sz="5400" dirty="0">
                        <a:solidFill>
                          <a:schemeClr val="tx2"/>
                        </a:solidFill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b="1">
                        <a:solidFill>
                          <a:schemeClr val="tx1"/>
                        </a:solidFill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28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latin typeface="+mn-lt"/>
                          <a:ea typeface="Verdana"/>
                          <a:cs typeface="+mn-cs"/>
                        </a:rPr>
                        <a:t>DATA</a:t>
                      </a:r>
                      <a:endParaRPr lang="pt-BR" sz="1800" b="1" kern="1200">
                        <a:solidFill>
                          <a:schemeClr val="tx1"/>
                        </a:solidFill>
                        <a:latin typeface="+mn-lt"/>
                        <a:ea typeface="Verdana"/>
                        <a:cs typeface="+mn-cs"/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3723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5400">
                        <a:solidFill>
                          <a:schemeClr val="tx2"/>
                        </a:solidFill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>
                        <a:solidFill>
                          <a:schemeClr val="tx2"/>
                        </a:solidFill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b="1" kern="1200">
                        <a:solidFill>
                          <a:schemeClr val="tx1"/>
                        </a:solidFill>
                        <a:latin typeface="+mn-lt"/>
                        <a:ea typeface="Verdana"/>
                        <a:cs typeface="+mn-cs"/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400">
                        <a:solidFill>
                          <a:schemeClr val="tx2"/>
                        </a:solidFill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920047"/>
                  </a:ext>
                </a:extLst>
              </a:tr>
              <a:tr h="109205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54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  <a:endParaRPr lang="en-US" sz="54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5400" b="1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kern="1200" noProof="0" dirty="0">
                          <a:latin typeface="Century Gothic"/>
                        </a:rPr>
                        <a:t>MATERIALS AND METHODS</a:t>
                      </a:r>
                      <a:endParaRPr lang="pt-PT" dirty="0"/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5400" b="1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04</a:t>
                      </a:r>
                      <a:endParaRPr lang="en-US" sz="54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28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kern="1200" noProof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pt-PT" dirty="0"/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75381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5400" b="1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5400" b="1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5400" b="1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144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393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9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070372-D8B5-6D87-AAFC-D262347C734C}"/>
              </a:ext>
            </a:extLst>
          </p:cNvPr>
          <p:cNvSpPr/>
          <p:nvPr/>
        </p:nvSpPr>
        <p:spPr>
          <a:xfrm>
            <a:off x="-3737" y="0"/>
            <a:ext cx="5550544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545C4-4B43-F2C6-9E77-EE842738C478}"/>
              </a:ext>
            </a:extLst>
          </p:cNvPr>
          <p:cNvGrpSpPr/>
          <p:nvPr/>
        </p:nvGrpSpPr>
        <p:grpSpPr>
          <a:xfrm rot="16200000">
            <a:off x="-2540440" y="2527515"/>
            <a:ext cx="6852153" cy="1771273"/>
            <a:chOff x="-393221" y="-3361134"/>
            <a:chExt cx="6643632" cy="1717371"/>
          </a:xfrm>
          <a:solidFill>
            <a:schemeClr val="bg1">
              <a:alpha val="1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A1EB39B-BC55-0130-75BA-9A49F0430A6D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E9793D-3294-2C3A-ED20-A6229C77976A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CFD309-4A3D-8912-C953-64E51B6C48C0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D59AD2-E741-CA9E-A544-7FC615A98F73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747E55-1C1F-A2F8-2F62-8F5EFE444DFC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D23641-83EB-927B-1ADF-BB6C69EFF254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B9824E-CAF0-8F9A-4F35-8F2D51C3C818}"/>
              </a:ext>
            </a:extLst>
          </p:cNvPr>
          <p:cNvGrpSpPr/>
          <p:nvPr/>
        </p:nvGrpSpPr>
        <p:grpSpPr>
          <a:xfrm rot="16200000">
            <a:off x="-632428" y="2527515"/>
            <a:ext cx="6852153" cy="1771273"/>
            <a:chOff x="-393221" y="-3361134"/>
            <a:chExt cx="6643632" cy="1717371"/>
          </a:xfrm>
          <a:solidFill>
            <a:schemeClr val="bg1">
              <a:alpha val="1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2C2141-FE8F-907F-3B00-3D4F009B04CD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372388-5543-AC78-1373-841B85BBA553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83DFF9-585B-6D7E-EEF0-BAB6E633DE93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FE1E89-DA9D-AD05-21FC-AE4B50725249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D84003-47AA-F647-A692-F194D44650C0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4C72A08-389C-B206-1306-56CC0B91AE30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1E1D4A-8A78-27E4-E218-E2259E254B33}"/>
              </a:ext>
            </a:extLst>
          </p:cNvPr>
          <p:cNvGrpSpPr/>
          <p:nvPr/>
        </p:nvGrpSpPr>
        <p:grpSpPr>
          <a:xfrm rot="16200000">
            <a:off x="1275584" y="2527515"/>
            <a:ext cx="6852153" cy="1771273"/>
            <a:chOff x="-393221" y="-3361134"/>
            <a:chExt cx="6643632" cy="1717371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25B0D1-E3A7-B4C0-08EC-75E0391F07C8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393B099-088C-6601-1BA2-7DA6421EEC51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A1942F-123E-E911-0F16-449A0545DFE7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6EAAB8F-9BBA-F1DD-B808-78558821C958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A86DD5F-C8C6-AE00-18E2-B6E207A63A85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A9304FD-B4B2-D0F1-11AC-B736DEF9C46A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75" name="CaixaDeTexto 14">
            <a:extLst>
              <a:ext uri="{FF2B5EF4-FFF2-40B4-BE49-F238E27FC236}">
                <a16:creationId xmlns:a16="http://schemas.microsoft.com/office/drawing/2014/main" id="{3811C922-5941-52D4-E65E-EF69909FB8B6}"/>
              </a:ext>
            </a:extLst>
          </p:cNvPr>
          <p:cNvSpPr txBox="1"/>
          <p:nvPr/>
        </p:nvSpPr>
        <p:spPr>
          <a:xfrm>
            <a:off x="8346719" y="3136612"/>
            <a:ext cx="33649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defTabSz="509351">
              <a:defRPr/>
            </a:pPr>
            <a:r>
              <a:rPr lang="pt-BR" sz="3200" b="1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3200" b="1" dirty="0">
                <a:ea typeface="+mn-lt"/>
                <a:cs typeface="+mn-lt"/>
              </a:rPr>
              <a:t>INTRODUCTION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B6C71-FE72-AACF-EE5C-BFA2BD43682D}"/>
              </a:ext>
            </a:extLst>
          </p:cNvPr>
          <p:cNvSpPr/>
          <p:nvPr/>
        </p:nvSpPr>
        <p:spPr>
          <a:xfrm>
            <a:off x="4096554" y="1530485"/>
            <a:ext cx="3272687" cy="4016025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4980C2-ECA3-D28C-28AB-F401124BF608}"/>
              </a:ext>
            </a:extLst>
          </p:cNvPr>
          <p:cNvSpPr/>
          <p:nvPr/>
        </p:nvSpPr>
        <p:spPr>
          <a:xfrm>
            <a:off x="2812754" y="1311489"/>
            <a:ext cx="4129002" cy="3802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6" name="CaixaDeTexto 14">
            <a:extLst>
              <a:ext uri="{FF2B5EF4-FFF2-40B4-BE49-F238E27FC236}">
                <a16:creationId xmlns:a16="http://schemas.microsoft.com/office/drawing/2014/main" id="{B88B210E-D357-D0C9-EB40-478465CB11BC}"/>
              </a:ext>
            </a:extLst>
          </p:cNvPr>
          <p:cNvSpPr txBox="1"/>
          <p:nvPr/>
        </p:nvSpPr>
        <p:spPr>
          <a:xfrm>
            <a:off x="2841774" y="1343566"/>
            <a:ext cx="4099982" cy="377026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marL="0" marR="0" lvl="0" indent="0" algn="ctr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39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01</a:t>
            </a:r>
            <a:endParaRPr kumimoji="0" lang="pt-BR" sz="23900" b="1" i="0" u="none" strike="noStrike" kern="1200" cap="none" spc="0" normalizeH="0" baseline="0" noProof="0" dirty="0">
              <a:ln>
                <a:noFill/>
              </a:ln>
              <a:solidFill>
                <a:srgbClr val="0D28C2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A70CB7-776A-731B-1D23-CF3DC1DB6379}"/>
              </a:ext>
            </a:extLst>
          </p:cNvPr>
          <p:cNvGrpSpPr/>
          <p:nvPr/>
        </p:nvGrpSpPr>
        <p:grpSpPr>
          <a:xfrm>
            <a:off x="7152099" y="3257781"/>
            <a:ext cx="556789" cy="342438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A2CF78-0065-8CC5-6282-F8217EEAFC93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99159A4-3310-4410-00D7-9C9D1746A946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57FE14-D30A-CDC3-524B-CE2EDEA934A4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E894E0F-AB55-D96D-81BF-2A68107669CC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46E9B1F-85A1-9EC9-2ED2-A68B5E803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sp>
        <p:nvSpPr>
          <p:cNvPr id="3" name="TextBox 47">
            <a:extLst>
              <a:ext uri="{FF2B5EF4-FFF2-40B4-BE49-F238E27FC236}">
                <a16:creationId xmlns:a16="http://schemas.microsoft.com/office/drawing/2014/main" id="{B3D72292-A232-42DB-1354-C1ADF889F6D6}"/>
              </a:ext>
            </a:extLst>
          </p:cNvPr>
          <p:cNvSpPr txBox="1"/>
          <p:nvPr/>
        </p:nvSpPr>
        <p:spPr>
          <a:xfrm>
            <a:off x="5590164" y="284567"/>
            <a:ext cx="8280535" cy="406265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2400" b="1" spc="300" dirty="0">
                <a:solidFill>
                  <a:srgbClr val="0D28C2"/>
                </a:solidFill>
                <a:latin typeface="Century Gothic" panose="020F0302020204030204"/>
                <a:ea typeface="Verdana"/>
              </a:rPr>
              <a:t>FLOW OF TAXI PASSENGERS IN NYC</a:t>
            </a:r>
          </a:p>
        </p:txBody>
      </p:sp>
    </p:spTree>
    <p:extLst>
      <p:ext uri="{BB962C8B-B14F-4D97-AF65-F5344CB8AC3E}">
        <p14:creationId xmlns:p14="http://schemas.microsoft.com/office/powerpoint/2010/main" val="126761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7F13CA37-5846-F4DE-2C5B-843A86C505DA}"/>
              </a:ext>
            </a:extLst>
          </p:cNvPr>
          <p:cNvSpPr/>
          <p:nvPr/>
        </p:nvSpPr>
        <p:spPr>
          <a:xfrm>
            <a:off x="8396376" y="4560561"/>
            <a:ext cx="3831220" cy="211219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6C5C74A-B68F-E5A5-C8C1-984F5C60D01B}"/>
              </a:ext>
            </a:extLst>
          </p:cNvPr>
          <p:cNvSpPr/>
          <p:nvPr/>
        </p:nvSpPr>
        <p:spPr>
          <a:xfrm>
            <a:off x="8569559" y="4699108"/>
            <a:ext cx="3831220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GB" sz="2000" spc="300" dirty="0">
                <a:ea typeface="+mn-lt"/>
                <a:cs typeface="+mn-lt"/>
              </a:rPr>
              <a:t>Study the density of the pickup and dropout locations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4B73A54-4552-D015-D89F-B6311EAA7273}"/>
              </a:ext>
            </a:extLst>
          </p:cNvPr>
          <p:cNvSpPr/>
          <p:nvPr/>
        </p:nvSpPr>
        <p:spPr>
          <a:xfrm>
            <a:off x="4183811" y="4560562"/>
            <a:ext cx="3831220" cy="211219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A7195A-AD7A-450E-9D20-5B75B3F04A41}"/>
              </a:ext>
            </a:extLst>
          </p:cNvPr>
          <p:cNvSpPr/>
          <p:nvPr/>
        </p:nvSpPr>
        <p:spPr>
          <a:xfrm>
            <a:off x="0" y="4560563"/>
            <a:ext cx="3831220" cy="211219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C18D37-B707-413D-8268-5C43E23AD325}"/>
              </a:ext>
            </a:extLst>
          </p:cNvPr>
          <p:cNvSpPr txBox="1"/>
          <p:nvPr/>
        </p:nvSpPr>
        <p:spPr>
          <a:xfrm>
            <a:off x="213135" y="4698751"/>
            <a:ext cx="3145772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000" spc="300" dirty="0">
                <a:ea typeface="+mn-lt"/>
                <a:cs typeface="+mn-lt"/>
              </a:rPr>
              <a:t>Understand which are the hotspot locations, in terms of the flow of passengers.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80EAB7C4-D141-F6DC-9F1C-7382525044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87511" y="5735565"/>
            <a:ext cx="1402582" cy="839000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4D5E39C3-90EA-E164-F115-141ACA8BB20E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AC319EB-845A-7E08-A1E8-AE112CC79628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A3C7439-B636-E702-873D-347E1B8A29A2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101" name="CaixaDeTexto 14">
            <a:extLst>
              <a:ext uri="{FF2B5EF4-FFF2-40B4-BE49-F238E27FC236}">
                <a16:creationId xmlns:a16="http://schemas.microsoft.com/office/drawing/2014/main" id="{A2414B14-0C9A-A4CE-D811-FE32170479A9}"/>
              </a:ext>
            </a:extLst>
          </p:cNvPr>
          <p:cNvSpPr txBox="1"/>
          <p:nvPr/>
        </p:nvSpPr>
        <p:spPr>
          <a:xfrm>
            <a:off x="1029502" y="282201"/>
            <a:ext cx="9028898" cy="6832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lnSpc>
                <a:spcPct val="85000"/>
              </a:lnSpc>
              <a:defRPr/>
            </a:pPr>
            <a:r>
              <a:rPr lang="en-US" sz="2400" b="1" dirty="0">
                <a:solidFill>
                  <a:srgbClr val="0D28C2"/>
                </a:solidFill>
                <a:ea typeface="+mn-lt"/>
                <a:cs typeface="+mn-lt"/>
              </a:rPr>
              <a:t>INTRODUCTION</a:t>
            </a:r>
          </a:p>
          <a:p>
            <a:pPr defTabSz="509351">
              <a:defRPr/>
            </a:pPr>
            <a:endParaRPr lang="pt-BR"/>
          </a:p>
        </p:txBody>
      </p:sp>
      <p:sp>
        <p:nvSpPr>
          <p:cNvPr id="102" name="CaixaDeTexto 14">
            <a:extLst>
              <a:ext uri="{FF2B5EF4-FFF2-40B4-BE49-F238E27FC236}">
                <a16:creationId xmlns:a16="http://schemas.microsoft.com/office/drawing/2014/main" id="{28061FBA-D1A5-C64F-CE81-82595387434F}"/>
              </a:ext>
            </a:extLst>
          </p:cNvPr>
          <p:cNvSpPr txBox="1"/>
          <p:nvPr/>
        </p:nvSpPr>
        <p:spPr>
          <a:xfrm>
            <a:off x="1029502" y="682182"/>
            <a:ext cx="902889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b="1" spc="200" dirty="0" err="1">
                <a:ea typeface="+mn-lt"/>
                <a:cs typeface="+mn-lt"/>
              </a:rPr>
              <a:t>With</a:t>
            </a:r>
            <a:r>
              <a:rPr lang="pt-BR" b="1" spc="200" dirty="0">
                <a:ea typeface="+mn-lt"/>
                <a:cs typeface="+mn-lt"/>
              </a:rPr>
              <a:t> </a:t>
            </a:r>
            <a:r>
              <a:rPr lang="pt-BR" b="1" spc="200" dirty="0" err="1">
                <a:ea typeface="+mn-lt"/>
                <a:cs typeface="+mn-lt"/>
              </a:rPr>
              <a:t>this</a:t>
            </a:r>
            <a:r>
              <a:rPr lang="pt-BR" b="1" spc="200" dirty="0">
                <a:ea typeface="+mn-lt"/>
                <a:cs typeface="+mn-lt"/>
              </a:rPr>
              <a:t> </a:t>
            </a:r>
            <a:r>
              <a:rPr lang="pt-BR" b="1" spc="200" dirty="0" err="1">
                <a:ea typeface="+mn-lt"/>
                <a:cs typeface="+mn-lt"/>
              </a:rPr>
              <a:t>project</a:t>
            </a:r>
            <a:r>
              <a:rPr lang="pt-BR" b="1" spc="200" dirty="0">
                <a:ea typeface="+mn-lt"/>
                <a:cs typeface="+mn-lt"/>
              </a:rPr>
              <a:t> </a:t>
            </a:r>
            <a:r>
              <a:rPr lang="pt-BR" b="1" spc="200" dirty="0" err="1">
                <a:ea typeface="+mn-lt"/>
                <a:cs typeface="+mn-lt"/>
              </a:rPr>
              <a:t>we</a:t>
            </a:r>
            <a:r>
              <a:rPr lang="pt-BR" b="1" spc="200" dirty="0">
                <a:ea typeface="+mn-lt"/>
                <a:cs typeface="+mn-lt"/>
              </a:rPr>
              <a:t> </a:t>
            </a:r>
            <a:r>
              <a:rPr lang="pt-BR" b="1" spc="200" dirty="0" err="1">
                <a:ea typeface="+mn-lt"/>
                <a:cs typeface="+mn-lt"/>
              </a:rPr>
              <a:t>intend</a:t>
            </a:r>
            <a:r>
              <a:rPr lang="pt-BR" b="1" spc="200" dirty="0">
                <a:ea typeface="+mn-lt"/>
                <a:cs typeface="+mn-lt"/>
              </a:rPr>
              <a:t> </a:t>
            </a:r>
            <a:r>
              <a:rPr lang="pt-BR" b="1" spc="200" dirty="0" err="1">
                <a:ea typeface="+mn-lt"/>
                <a:cs typeface="+mn-lt"/>
              </a:rPr>
              <a:t>to</a:t>
            </a:r>
            <a:r>
              <a:rPr lang="pt-BR" b="1" spc="200" dirty="0">
                <a:ea typeface="+mn-lt"/>
                <a:cs typeface="+mn-lt"/>
              </a:rPr>
              <a:t> </a:t>
            </a:r>
            <a:r>
              <a:rPr lang="pt-BR" b="1" spc="200" dirty="0" err="1">
                <a:ea typeface="+mn-lt"/>
                <a:cs typeface="+mn-lt"/>
              </a:rPr>
              <a:t>answer</a:t>
            </a:r>
            <a:r>
              <a:rPr lang="pt-BR" b="1" spc="200" dirty="0">
                <a:ea typeface="+mn-lt"/>
                <a:cs typeface="+mn-lt"/>
              </a:rPr>
              <a:t> some </a:t>
            </a:r>
            <a:r>
              <a:rPr lang="pt-BR" b="1" spc="200" dirty="0" err="1">
                <a:ea typeface="+mn-lt"/>
                <a:cs typeface="+mn-lt"/>
              </a:rPr>
              <a:t>questions</a:t>
            </a:r>
            <a:r>
              <a:rPr lang="pt-BR" b="1" spc="200" dirty="0">
                <a:ea typeface="+mn-lt"/>
                <a:cs typeface="+mn-lt"/>
              </a:rPr>
              <a:t> </a:t>
            </a:r>
            <a:r>
              <a:rPr lang="pt-BR" b="1" spc="200" dirty="0" err="1">
                <a:ea typeface="+mn-lt"/>
                <a:cs typeface="+mn-lt"/>
              </a:rPr>
              <a:t>related</a:t>
            </a:r>
            <a:r>
              <a:rPr lang="pt-BR" b="1" spc="200" dirty="0">
                <a:ea typeface="+mn-lt"/>
                <a:cs typeface="+mn-lt"/>
              </a:rPr>
              <a:t> </a:t>
            </a:r>
            <a:r>
              <a:rPr lang="pt-BR" b="1" spc="200" dirty="0" err="1">
                <a:ea typeface="+mn-lt"/>
                <a:cs typeface="+mn-lt"/>
              </a:rPr>
              <a:t>to</a:t>
            </a:r>
            <a:r>
              <a:rPr lang="pt-BR" b="1" spc="200" dirty="0">
                <a:ea typeface="+mn-lt"/>
                <a:cs typeface="+mn-lt"/>
              </a:rPr>
              <a:t> </a:t>
            </a:r>
            <a:r>
              <a:rPr lang="pt-BR" b="1" spc="200" dirty="0" err="1">
                <a:ea typeface="+mn-lt"/>
                <a:cs typeface="+mn-lt"/>
              </a:rPr>
              <a:t>our</a:t>
            </a:r>
            <a:r>
              <a:rPr lang="pt-BR" b="1" spc="200" dirty="0">
                <a:ea typeface="+mn-lt"/>
                <a:cs typeface="+mn-lt"/>
              </a:rPr>
              <a:t> data.</a:t>
            </a:r>
            <a:r>
              <a:rPr lang="pt-BR" spc="200" dirty="0">
                <a:ea typeface="+mn-lt"/>
                <a:cs typeface="+mn-lt"/>
              </a:rPr>
              <a:t> </a:t>
            </a:r>
            <a:r>
              <a:rPr lang="pt-BR" spc="200" dirty="0">
                <a:latin typeface="Century Gothic" panose="020F0302020204030204"/>
                <a:ea typeface="Verdana"/>
                <a:cs typeface="Arial"/>
              </a:rPr>
              <a:t> </a:t>
            </a:r>
            <a:endParaRPr lang="pt-BR" sz="1800" b="0" i="0" u="none" strike="noStrike" kern="1200" cap="none" spc="200" normalizeH="0" baseline="0" noProof="0" dirty="0">
              <a:ln>
                <a:noFill/>
              </a:ln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building, window, empty&#10;&#10;Description automatically generated">
            <a:extLst>
              <a:ext uri="{FF2B5EF4-FFF2-40B4-BE49-F238E27FC236}">
                <a16:creationId xmlns:a16="http://schemas.microsoft.com/office/drawing/2014/main" id="{0B53DD11-17B6-AA7E-C61C-0DD8D40CA3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5"/>
          <a:stretch/>
        </p:blipFill>
        <p:spPr>
          <a:xfrm>
            <a:off x="4185325" y="1470416"/>
            <a:ext cx="3705605" cy="2808404"/>
          </a:xfrm>
          <a:prstGeom prst="rect">
            <a:avLst/>
          </a:prstGeom>
          <a:effectLst>
            <a:outerShdw dist="63500" dir="5400000" sx="103000" sy="103000" algn="tl" rotWithShape="0">
              <a:schemeClr val="tx2"/>
            </a:outerShdw>
          </a:effectLst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3505C2A0-4BB4-71EF-6B50-2463804475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" r="6018"/>
          <a:stretch/>
        </p:blipFill>
        <p:spPr>
          <a:xfrm>
            <a:off x="8389939" y="1470416"/>
            <a:ext cx="3705605" cy="2808404"/>
          </a:xfrm>
          <a:prstGeom prst="rect">
            <a:avLst/>
          </a:prstGeom>
          <a:effectLst>
            <a:outerShdw dist="63500" dir="5400000" sx="103000" sy="103000" algn="tl" rotWithShape="0">
              <a:schemeClr val="tx2"/>
            </a:outerShdw>
          </a:effec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4053FBBB-6F32-58A1-F7B7-B5E0905196E3}"/>
              </a:ext>
            </a:extLst>
          </p:cNvPr>
          <p:cNvSpPr txBox="1"/>
          <p:nvPr/>
        </p:nvSpPr>
        <p:spPr>
          <a:xfrm>
            <a:off x="4407902" y="4701583"/>
            <a:ext cx="3422862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000" spc="300" dirty="0">
                <a:ea typeface="+mn-lt"/>
                <a:cs typeface="+mn-lt"/>
              </a:rPr>
              <a:t>What are the periods with highest flow of people inside NYC.</a:t>
            </a:r>
            <a:r>
              <a:rPr lang="en-US" sz="1600" spc="300" dirty="0">
                <a:ea typeface="+mn-lt"/>
                <a:cs typeface="+mn-lt"/>
              </a:rPr>
              <a:t> </a:t>
            </a:r>
            <a:endParaRPr kumimoji="0" lang="en-US" sz="160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ea typeface="+mn-lt"/>
              <a:cs typeface="+mn-lt"/>
            </a:endParaRPr>
          </a:p>
        </p:txBody>
      </p:sp>
      <p:pic>
        <p:nvPicPr>
          <p:cNvPr id="7" name="Imagem 7" descr="Homem em pé na rua&#10;&#10;Descrição gerada automaticamente">
            <a:extLst>
              <a:ext uri="{FF2B5EF4-FFF2-40B4-BE49-F238E27FC236}">
                <a16:creationId xmlns:a16="http://schemas.microsoft.com/office/drawing/2014/main" id="{F52B7F38-EB8B-E073-1773-80D060E07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267" y="1493448"/>
            <a:ext cx="3707201" cy="2821556"/>
          </a:xfrm>
          <a:prstGeom prst="rect">
            <a:avLst/>
          </a:prstGeom>
        </p:spPr>
      </p:pic>
      <p:pic>
        <p:nvPicPr>
          <p:cNvPr id="11" name="Picture 8" descr="A picture containing building, window, empty&#10;&#10;Description automatically generated">
            <a:extLst>
              <a:ext uri="{FF2B5EF4-FFF2-40B4-BE49-F238E27FC236}">
                <a16:creationId xmlns:a16="http://schemas.microsoft.com/office/drawing/2014/main" id="{1B5FAAE0-6B18-A39C-3F5A-320C5D793C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5"/>
          <a:stretch/>
        </p:blipFill>
        <p:spPr>
          <a:xfrm>
            <a:off x="15890" y="1484793"/>
            <a:ext cx="3705605" cy="2808404"/>
          </a:xfrm>
          <a:prstGeom prst="rect">
            <a:avLst/>
          </a:prstGeom>
          <a:effectLst>
            <a:outerShdw dist="63500" dir="5400000" sx="103000" sy="103000" algn="tl" rotWithShape="0">
              <a:schemeClr val="tx2"/>
            </a:outerShdw>
          </a:effectLst>
        </p:spPr>
      </p:pic>
      <p:pic>
        <p:nvPicPr>
          <p:cNvPr id="12" name="Imagem 3">
            <a:extLst>
              <a:ext uri="{FF2B5EF4-FFF2-40B4-BE49-F238E27FC236}">
                <a16:creationId xmlns:a16="http://schemas.microsoft.com/office/drawing/2014/main" id="{6B8EAC7B-92CE-DDAA-3A9F-DC75677A3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753" y="1466511"/>
            <a:ext cx="3720860" cy="2817918"/>
          </a:xfrm>
          <a:prstGeom prst="rect">
            <a:avLst/>
          </a:prstGeom>
        </p:spPr>
      </p:pic>
      <p:pic>
        <p:nvPicPr>
          <p:cNvPr id="14" name="Imagem 14" descr="Carro na rua de uma cidade&#10;&#10;Descrição gerada automaticamente">
            <a:extLst>
              <a:ext uri="{FF2B5EF4-FFF2-40B4-BE49-F238E27FC236}">
                <a16:creationId xmlns:a16="http://schemas.microsoft.com/office/drawing/2014/main" id="{87E59DC1-6008-F0D2-EA27-ACDB53EEA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1493448"/>
            <a:ext cx="3723735" cy="28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070372-D8B5-6D87-AAFC-D262347C734C}"/>
              </a:ext>
            </a:extLst>
          </p:cNvPr>
          <p:cNvSpPr/>
          <p:nvPr/>
        </p:nvSpPr>
        <p:spPr>
          <a:xfrm>
            <a:off x="-3737" y="0"/>
            <a:ext cx="5550544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D545C4-4B43-F2C6-9E77-EE842738C478}"/>
              </a:ext>
            </a:extLst>
          </p:cNvPr>
          <p:cNvGrpSpPr/>
          <p:nvPr/>
        </p:nvGrpSpPr>
        <p:grpSpPr>
          <a:xfrm rot="16200000">
            <a:off x="-2540440" y="2527515"/>
            <a:ext cx="6852153" cy="1771273"/>
            <a:chOff x="-393221" y="-3361134"/>
            <a:chExt cx="6643632" cy="1717371"/>
          </a:xfrm>
          <a:solidFill>
            <a:schemeClr val="bg1">
              <a:alpha val="1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A1EB39B-BC55-0130-75BA-9A49F0430A6D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E9793D-3294-2C3A-ED20-A6229C77976A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CFD309-4A3D-8912-C953-64E51B6C48C0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D59AD2-E741-CA9E-A544-7FC615A98F73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747E55-1C1F-A2F8-2F62-8F5EFE444DFC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D23641-83EB-927B-1ADF-BB6C69EFF254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B9824E-CAF0-8F9A-4F35-8F2D51C3C818}"/>
              </a:ext>
            </a:extLst>
          </p:cNvPr>
          <p:cNvGrpSpPr/>
          <p:nvPr/>
        </p:nvGrpSpPr>
        <p:grpSpPr>
          <a:xfrm rot="16200000">
            <a:off x="-632428" y="2527515"/>
            <a:ext cx="6852153" cy="1771273"/>
            <a:chOff x="-393221" y="-3361134"/>
            <a:chExt cx="6643632" cy="1717371"/>
          </a:xfrm>
          <a:solidFill>
            <a:schemeClr val="bg1">
              <a:alpha val="1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2C2141-FE8F-907F-3B00-3D4F009B04CD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372388-5543-AC78-1373-841B85BBA553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83DFF9-585B-6D7E-EEF0-BAB6E633DE93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FE1E89-DA9D-AD05-21FC-AE4B50725249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D84003-47AA-F647-A692-F194D44650C0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4C72A08-389C-B206-1306-56CC0B91AE30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1E1D4A-8A78-27E4-E218-E2259E254B33}"/>
              </a:ext>
            </a:extLst>
          </p:cNvPr>
          <p:cNvGrpSpPr/>
          <p:nvPr/>
        </p:nvGrpSpPr>
        <p:grpSpPr>
          <a:xfrm rot="16200000">
            <a:off x="1275584" y="2527515"/>
            <a:ext cx="6852153" cy="1771273"/>
            <a:chOff x="-393221" y="-3361134"/>
            <a:chExt cx="6643632" cy="1717371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25B0D1-E3A7-B4C0-08EC-75E0391F07C8}"/>
                </a:ext>
              </a:extLst>
            </p:cNvPr>
            <p:cNvSpPr/>
            <p:nvPr/>
          </p:nvSpPr>
          <p:spPr>
            <a:xfrm>
              <a:off x="-393221" y="-3061471"/>
              <a:ext cx="307313" cy="1378449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393B099-088C-6601-1BA2-7DA6421EEC51}"/>
                </a:ext>
              </a:extLst>
            </p:cNvPr>
            <p:cNvSpPr/>
            <p:nvPr/>
          </p:nvSpPr>
          <p:spPr>
            <a:xfrm>
              <a:off x="116843" y="-3027042"/>
              <a:ext cx="1532742" cy="1347843"/>
            </a:xfrm>
            <a:custGeom>
              <a:avLst/>
              <a:gdLst>
                <a:gd name="connsiteX0" fmla="*/ 246225 w 373239"/>
                <a:gd name="connsiteY0" fmla="*/ 133190 h 328214"/>
                <a:gd name="connsiteX1" fmla="*/ 127918 w 373239"/>
                <a:gd name="connsiteY1" fmla="*/ 133190 h 328214"/>
                <a:gd name="connsiteX2" fmla="*/ 77615 w 373239"/>
                <a:gd name="connsiteY2" fmla="*/ 95617 h 328214"/>
                <a:gd name="connsiteX3" fmla="*/ 127918 w 373239"/>
                <a:gd name="connsiteY3" fmla="*/ 62081 h 328214"/>
                <a:gd name="connsiteX4" fmla="*/ 342484 w 373239"/>
                <a:gd name="connsiteY4" fmla="*/ 62081 h 328214"/>
                <a:gd name="connsiteX5" fmla="*/ 342484 w 373239"/>
                <a:gd name="connsiteY5" fmla="*/ -22 h 328214"/>
                <a:gd name="connsiteX6" fmla="*/ 118913 w 373239"/>
                <a:gd name="connsiteY6" fmla="*/ -22 h 328214"/>
                <a:gd name="connsiteX7" fmla="*/ -14 w 373239"/>
                <a:gd name="connsiteY7" fmla="*/ 96549 h 328214"/>
                <a:gd name="connsiteX8" fmla="*/ 118913 w 373239"/>
                <a:gd name="connsiteY8" fmla="*/ 194361 h 328214"/>
                <a:gd name="connsiteX9" fmla="*/ 247156 w 373239"/>
                <a:gd name="connsiteY9" fmla="*/ 194361 h 328214"/>
                <a:gd name="connsiteX10" fmla="*/ 297149 w 373239"/>
                <a:gd name="connsiteY10" fmla="*/ 232244 h 328214"/>
                <a:gd name="connsiteX11" fmla="*/ 247156 w 373239"/>
                <a:gd name="connsiteY11" fmla="*/ 266090 h 328214"/>
                <a:gd name="connsiteX12" fmla="*/ 23274 w 373239"/>
                <a:gd name="connsiteY12" fmla="*/ 266090 h 328214"/>
                <a:gd name="connsiteX13" fmla="*/ 23274 w 373239"/>
                <a:gd name="connsiteY13" fmla="*/ 328193 h 328214"/>
                <a:gd name="connsiteX14" fmla="*/ 246225 w 373239"/>
                <a:gd name="connsiteY14" fmla="*/ 328193 h 328214"/>
                <a:gd name="connsiteX15" fmla="*/ 373225 w 373239"/>
                <a:gd name="connsiteY15" fmla="*/ 230691 h 328214"/>
                <a:gd name="connsiteX16" fmla="*/ 246225 w 373239"/>
                <a:gd name="connsiteY16" fmla="*/ 134121 h 328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239" h="328214">
                  <a:moveTo>
                    <a:pt x="246225" y="133190"/>
                  </a:moveTo>
                  <a:lnTo>
                    <a:pt x="127918" y="133190"/>
                  </a:lnTo>
                  <a:cubicBezTo>
                    <a:pt x="96867" y="133190"/>
                    <a:pt x="77615" y="118595"/>
                    <a:pt x="77615" y="95617"/>
                  </a:cubicBezTo>
                  <a:cubicBezTo>
                    <a:pt x="77615" y="72639"/>
                    <a:pt x="96867" y="62081"/>
                    <a:pt x="127918" y="62081"/>
                  </a:cubicBezTo>
                  <a:lnTo>
                    <a:pt x="342484" y="62081"/>
                  </a:lnTo>
                  <a:lnTo>
                    <a:pt x="342484" y="-22"/>
                  </a:lnTo>
                  <a:lnTo>
                    <a:pt x="118913" y="-22"/>
                  </a:lnTo>
                  <a:cubicBezTo>
                    <a:pt x="45942" y="-22"/>
                    <a:pt x="-14" y="36619"/>
                    <a:pt x="-14" y="96549"/>
                  </a:cubicBezTo>
                  <a:cubicBezTo>
                    <a:pt x="-14" y="156478"/>
                    <a:pt x="45942" y="194361"/>
                    <a:pt x="118913" y="194361"/>
                  </a:cubicBezTo>
                  <a:lnTo>
                    <a:pt x="247156" y="194361"/>
                  </a:lnTo>
                  <a:cubicBezTo>
                    <a:pt x="278208" y="194361"/>
                    <a:pt x="297149" y="208955"/>
                    <a:pt x="297149" y="232244"/>
                  </a:cubicBezTo>
                  <a:cubicBezTo>
                    <a:pt x="297149" y="255533"/>
                    <a:pt x="277897" y="266090"/>
                    <a:pt x="247156" y="266090"/>
                  </a:cubicBezTo>
                  <a:lnTo>
                    <a:pt x="23274" y="266090"/>
                  </a:lnTo>
                  <a:lnTo>
                    <a:pt x="23274" y="328193"/>
                  </a:lnTo>
                  <a:lnTo>
                    <a:pt x="246225" y="328193"/>
                  </a:lnTo>
                  <a:cubicBezTo>
                    <a:pt x="324164" y="328193"/>
                    <a:pt x="373225" y="290310"/>
                    <a:pt x="373225" y="230691"/>
                  </a:cubicBezTo>
                  <a:cubicBezTo>
                    <a:pt x="373225" y="171072"/>
                    <a:pt x="324164" y="134121"/>
                    <a:pt x="246225" y="134121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A1942F-123E-E911-0F16-449A0545DFE7}"/>
                </a:ext>
              </a:extLst>
            </p:cNvPr>
            <p:cNvSpPr/>
            <p:nvPr/>
          </p:nvSpPr>
          <p:spPr>
            <a:xfrm>
              <a:off x="3372035" y="-3358584"/>
              <a:ext cx="1226998" cy="1712841"/>
            </a:xfrm>
            <a:custGeom>
              <a:avLst/>
              <a:gdLst>
                <a:gd name="connsiteX0" fmla="*/ 149105 w 298787"/>
                <a:gd name="connsiteY0" fmla="*/ 352724 h 417095"/>
                <a:gd name="connsiteX1" fmla="*/ 71336 w 298787"/>
                <a:gd name="connsiteY1" fmla="*/ 275235 h 417095"/>
                <a:gd name="connsiteX2" fmla="*/ 71476 w 298787"/>
                <a:gd name="connsiteY2" fmla="*/ 270437 h 417095"/>
                <a:gd name="connsiteX3" fmla="*/ 71476 w 298787"/>
                <a:gd name="connsiteY3" fmla="*/ 142815 h 417095"/>
                <a:gd name="connsiteX4" fmla="*/ 298773 w 298787"/>
                <a:gd name="connsiteY4" fmla="*/ 142815 h 417095"/>
                <a:gd name="connsiteX5" fmla="*/ 298773 w 298787"/>
                <a:gd name="connsiteY5" fmla="*/ 80712 h 417095"/>
                <a:gd name="connsiteX6" fmla="*/ 71476 w 298787"/>
                <a:gd name="connsiteY6" fmla="*/ 80712 h 417095"/>
                <a:gd name="connsiteX7" fmla="*/ 71476 w 298787"/>
                <a:gd name="connsiteY7" fmla="*/ -22 h 417095"/>
                <a:gd name="connsiteX8" fmla="*/ 58 w 298787"/>
                <a:gd name="connsiteY8" fmla="*/ -22 h 417095"/>
                <a:gd name="connsiteX9" fmla="*/ 58 w 298787"/>
                <a:gd name="connsiteY9" fmla="*/ 273853 h 417095"/>
                <a:gd name="connsiteX10" fmla="*/ 134368 w 298787"/>
                <a:gd name="connsiteY10" fmla="*/ 417004 h 417095"/>
                <a:gd name="connsiteX11" fmla="*/ 149105 w 298787"/>
                <a:gd name="connsiteY11" fmla="*/ 416690 h 417095"/>
                <a:gd name="connsiteX12" fmla="*/ 297550 w 298787"/>
                <a:gd name="connsiteY12" fmla="*/ 286919 h 417095"/>
                <a:gd name="connsiteX13" fmla="*/ 297842 w 298787"/>
                <a:gd name="connsiteY13" fmla="*/ 275095 h 417095"/>
                <a:gd name="connsiteX14" fmla="*/ 226734 w 298787"/>
                <a:gd name="connsiteY14" fmla="*/ 275095 h 417095"/>
                <a:gd name="connsiteX15" fmla="*/ 150353 w 298787"/>
                <a:gd name="connsiteY15" fmla="*/ 352724 h 417095"/>
                <a:gd name="connsiteX16" fmla="*/ 149105 w 298787"/>
                <a:gd name="connsiteY16" fmla="*/ 352724 h 417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787" h="417095">
                  <a:moveTo>
                    <a:pt x="149105" y="352724"/>
                  </a:moveTo>
                  <a:cubicBezTo>
                    <a:pt x="106232" y="352801"/>
                    <a:pt x="71414" y="318108"/>
                    <a:pt x="71336" y="275235"/>
                  </a:cubicBezTo>
                  <a:cubicBezTo>
                    <a:pt x="71333" y="273636"/>
                    <a:pt x="71380" y="272033"/>
                    <a:pt x="71476" y="270437"/>
                  </a:cubicBezTo>
                  <a:lnTo>
                    <a:pt x="71476" y="142815"/>
                  </a:lnTo>
                  <a:lnTo>
                    <a:pt x="298773" y="142815"/>
                  </a:lnTo>
                  <a:lnTo>
                    <a:pt x="298773" y="80712"/>
                  </a:lnTo>
                  <a:lnTo>
                    <a:pt x="71476" y="80712"/>
                  </a:lnTo>
                  <a:lnTo>
                    <a:pt x="71476" y="-22"/>
                  </a:lnTo>
                  <a:lnTo>
                    <a:pt x="58" y="-22"/>
                  </a:lnTo>
                  <a:lnTo>
                    <a:pt x="58" y="273853"/>
                  </a:lnTo>
                  <a:cubicBezTo>
                    <a:pt x="-2383" y="350473"/>
                    <a:pt x="57748" y="414563"/>
                    <a:pt x="134368" y="417004"/>
                  </a:cubicBezTo>
                  <a:cubicBezTo>
                    <a:pt x="139280" y="417159"/>
                    <a:pt x="144202" y="417056"/>
                    <a:pt x="149105" y="416690"/>
                  </a:cubicBezTo>
                  <a:cubicBezTo>
                    <a:pt x="225933" y="421848"/>
                    <a:pt x="292395" y="363747"/>
                    <a:pt x="297550" y="286919"/>
                  </a:cubicBezTo>
                  <a:cubicBezTo>
                    <a:pt x="297814" y="282985"/>
                    <a:pt x="297913" y="279039"/>
                    <a:pt x="297842" y="275095"/>
                  </a:cubicBezTo>
                  <a:lnTo>
                    <a:pt x="226734" y="275095"/>
                  </a:lnTo>
                  <a:cubicBezTo>
                    <a:pt x="227079" y="317623"/>
                    <a:pt x="192881" y="352379"/>
                    <a:pt x="150353" y="352724"/>
                  </a:cubicBezTo>
                  <a:cubicBezTo>
                    <a:pt x="149937" y="352727"/>
                    <a:pt x="149521" y="352727"/>
                    <a:pt x="149105" y="352724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6EAAB8F-9BBA-F1DD-B808-78558821C958}"/>
                </a:ext>
              </a:extLst>
            </p:cNvPr>
            <p:cNvSpPr/>
            <p:nvPr/>
          </p:nvSpPr>
          <p:spPr>
            <a:xfrm>
              <a:off x="4785070" y="-3058946"/>
              <a:ext cx="1465341" cy="1381020"/>
            </a:xfrm>
            <a:custGeom>
              <a:avLst/>
              <a:gdLst>
                <a:gd name="connsiteX0" fmla="*/ 77338 w 356826"/>
                <a:gd name="connsiteY0" fmla="*/ 202130 h 336293"/>
                <a:gd name="connsiteX1" fmla="*/ 356802 w 356826"/>
                <a:gd name="connsiteY1" fmla="*/ 202130 h 336293"/>
                <a:gd name="connsiteX2" fmla="*/ 356802 w 356826"/>
                <a:gd name="connsiteY2" fmla="*/ 199025 h 336293"/>
                <a:gd name="connsiteX3" fmla="*/ 356802 w 356826"/>
                <a:gd name="connsiteY3" fmla="*/ 199025 h 336293"/>
                <a:gd name="connsiteX4" fmla="*/ 356802 w 356826"/>
                <a:gd name="connsiteY4" fmla="*/ 171699 h 336293"/>
                <a:gd name="connsiteX5" fmla="*/ 354628 w 356826"/>
                <a:gd name="connsiteY5" fmla="*/ 140648 h 336293"/>
                <a:gd name="connsiteX6" fmla="*/ 354628 w 356826"/>
                <a:gd name="connsiteY6" fmla="*/ 140648 h 336293"/>
                <a:gd name="connsiteX7" fmla="*/ 354628 w 356826"/>
                <a:gd name="connsiteY7" fmla="*/ 140648 h 336293"/>
                <a:gd name="connsiteX8" fmla="*/ 179187 w 356826"/>
                <a:gd name="connsiteY8" fmla="*/ 295 h 336293"/>
                <a:gd name="connsiteX9" fmla="*/ 262 w 356826"/>
                <a:gd name="connsiteY9" fmla="*/ 159900 h 336293"/>
                <a:gd name="connsiteX10" fmla="*/ 20 w 356826"/>
                <a:gd name="connsiteY10" fmla="*/ 172941 h 336293"/>
                <a:gd name="connsiteX11" fmla="*/ 179187 w 356826"/>
                <a:gd name="connsiteY11" fmla="*/ 336272 h 336293"/>
                <a:gd name="connsiteX12" fmla="*/ 313019 w 356826"/>
                <a:gd name="connsiteY12" fmla="*/ 336272 h 336293"/>
                <a:gd name="connsiteX13" fmla="*/ 313019 w 356826"/>
                <a:gd name="connsiteY13" fmla="*/ 274169 h 336293"/>
                <a:gd name="connsiteX14" fmla="*/ 179498 w 356826"/>
                <a:gd name="connsiteY14" fmla="*/ 274169 h 336293"/>
                <a:gd name="connsiteX15" fmla="*/ 77338 w 356826"/>
                <a:gd name="connsiteY15" fmla="*/ 202751 h 336293"/>
                <a:gd name="connsiteX16" fmla="*/ 179187 w 356826"/>
                <a:gd name="connsiteY16" fmla="*/ 62398 h 336293"/>
                <a:gd name="connsiteX17" fmla="*/ 280726 w 356826"/>
                <a:gd name="connsiteY17" fmla="*/ 138785 h 336293"/>
                <a:gd name="connsiteX18" fmla="*/ 280726 w 356826"/>
                <a:gd name="connsiteY18" fmla="*/ 141579 h 336293"/>
                <a:gd name="connsiteX19" fmla="*/ 76096 w 356826"/>
                <a:gd name="connsiteY19" fmla="*/ 141579 h 336293"/>
                <a:gd name="connsiteX20" fmla="*/ 76096 w 356826"/>
                <a:gd name="connsiteY20" fmla="*/ 138785 h 336293"/>
                <a:gd name="connsiteX21" fmla="*/ 179187 w 356826"/>
                <a:gd name="connsiteY21" fmla="*/ 62398 h 33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6826" h="336293">
                  <a:moveTo>
                    <a:pt x="77338" y="202130"/>
                  </a:moveTo>
                  <a:lnTo>
                    <a:pt x="356802" y="202130"/>
                  </a:lnTo>
                  <a:lnTo>
                    <a:pt x="356802" y="199025"/>
                  </a:lnTo>
                  <a:lnTo>
                    <a:pt x="356802" y="199025"/>
                  </a:lnTo>
                  <a:lnTo>
                    <a:pt x="356802" y="171699"/>
                  </a:lnTo>
                  <a:cubicBezTo>
                    <a:pt x="356911" y="161306"/>
                    <a:pt x="356184" y="150923"/>
                    <a:pt x="354628" y="140648"/>
                  </a:cubicBezTo>
                  <a:lnTo>
                    <a:pt x="354628" y="140648"/>
                  </a:lnTo>
                  <a:lnTo>
                    <a:pt x="354628" y="140648"/>
                  </a:lnTo>
                  <a:cubicBezTo>
                    <a:pt x="340904" y="55731"/>
                    <a:pt x="265045" y="-4956"/>
                    <a:pt x="179187" y="295"/>
                  </a:cubicBezTo>
                  <a:cubicBezTo>
                    <a:pt x="85703" y="-5040"/>
                    <a:pt x="5596" y="66419"/>
                    <a:pt x="262" y="159900"/>
                  </a:cubicBezTo>
                  <a:cubicBezTo>
                    <a:pt x="13" y="164244"/>
                    <a:pt x="-67" y="168594"/>
                    <a:pt x="20" y="172941"/>
                  </a:cubicBezTo>
                  <a:cubicBezTo>
                    <a:pt x="20" y="268580"/>
                    <a:pt x="74854" y="336272"/>
                    <a:pt x="179187" y="336272"/>
                  </a:cubicBezTo>
                  <a:lnTo>
                    <a:pt x="313019" y="336272"/>
                  </a:lnTo>
                  <a:lnTo>
                    <a:pt x="313019" y="274169"/>
                  </a:lnTo>
                  <a:lnTo>
                    <a:pt x="179498" y="274169"/>
                  </a:lnTo>
                  <a:cubicBezTo>
                    <a:pt x="133088" y="276638"/>
                    <a:pt x="90957" y="247185"/>
                    <a:pt x="77338" y="202751"/>
                  </a:cubicBezTo>
                  <a:close/>
                  <a:moveTo>
                    <a:pt x="179187" y="62398"/>
                  </a:moveTo>
                  <a:cubicBezTo>
                    <a:pt x="226752" y="60920"/>
                    <a:pt x="268960" y="92673"/>
                    <a:pt x="280726" y="138785"/>
                  </a:cubicBezTo>
                  <a:cubicBezTo>
                    <a:pt x="280872" y="139710"/>
                    <a:pt x="280872" y="140654"/>
                    <a:pt x="280726" y="141579"/>
                  </a:cubicBezTo>
                  <a:lnTo>
                    <a:pt x="76096" y="141579"/>
                  </a:lnTo>
                  <a:cubicBezTo>
                    <a:pt x="76096" y="141579"/>
                    <a:pt x="76096" y="139716"/>
                    <a:pt x="76096" y="138785"/>
                  </a:cubicBezTo>
                  <a:cubicBezTo>
                    <a:pt x="87979" y="92086"/>
                    <a:pt x="131051" y="60171"/>
                    <a:pt x="179187" y="62398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A86DD5F-C8C6-AE00-18E2-B6E207A63A85}"/>
                </a:ext>
              </a:extLst>
            </p:cNvPr>
            <p:cNvSpPr/>
            <p:nvPr/>
          </p:nvSpPr>
          <p:spPr>
            <a:xfrm>
              <a:off x="-393221" y="-3361134"/>
              <a:ext cx="307313" cy="113486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A9304FD-B4B2-D0F1-11AC-B736DEF9C46A}"/>
                </a:ext>
              </a:extLst>
            </p:cNvPr>
            <p:cNvSpPr/>
            <p:nvPr/>
          </p:nvSpPr>
          <p:spPr>
            <a:xfrm>
              <a:off x="1808983" y="-3063385"/>
              <a:ext cx="1425630" cy="1419622"/>
            </a:xfrm>
            <a:custGeom>
              <a:avLst/>
              <a:gdLst>
                <a:gd name="connsiteX0" fmla="*/ 174185 w 347156"/>
                <a:gd name="connsiteY0" fmla="*/ 283013 h 345693"/>
                <a:gd name="connsiteX1" fmla="*/ 67548 w 347156"/>
                <a:gd name="connsiteY1" fmla="*/ 180403 h 345693"/>
                <a:gd name="connsiteX2" fmla="*/ 67678 w 347156"/>
                <a:gd name="connsiteY2" fmla="*/ 172780 h 345693"/>
                <a:gd name="connsiteX3" fmla="*/ 167540 w 347156"/>
                <a:gd name="connsiteY3" fmla="*/ 63565 h 345693"/>
                <a:gd name="connsiteX4" fmla="*/ 174185 w 347156"/>
                <a:gd name="connsiteY4" fmla="*/ 63478 h 345693"/>
                <a:gd name="connsiteX5" fmla="*/ 265787 w 347156"/>
                <a:gd name="connsiteY5" fmla="*/ 110677 h 345693"/>
                <a:gd name="connsiteX6" fmla="*/ 327890 w 347156"/>
                <a:gd name="connsiteY6" fmla="*/ 84593 h 345693"/>
                <a:gd name="connsiteX7" fmla="*/ 172632 w 347156"/>
                <a:gd name="connsiteY7" fmla="*/ 133 h 345693"/>
                <a:gd name="connsiteX8" fmla="*/ -14 w 347156"/>
                <a:gd name="connsiteY8" fmla="*/ 172780 h 345693"/>
                <a:gd name="connsiteX9" fmla="*/ 172632 w 347156"/>
                <a:gd name="connsiteY9" fmla="*/ 345426 h 345693"/>
                <a:gd name="connsiteX10" fmla="*/ 347142 w 347156"/>
                <a:gd name="connsiteY10" fmla="*/ 203210 h 345693"/>
                <a:gd name="connsiteX11" fmla="*/ 275724 w 347156"/>
                <a:gd name="connsiteY11" fmla="*/ 203210 h 345693"/>
                <a:gd name="connsiteX12" fmla="*/ 172632 w 347156"/>
                <a:gd name="connsiteY12" fmla="*/ 283013 h 3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156" h="345693">
                  <a:moveTo>
                    <a:pt x="174185" y="283013"/>
                  </a:moveTo>
                  <a:cubicBezTo>
                    <a:pt x="116401" y="284124"/>
                    <a:pt x="68659" y="238183"/>
                    <a:pt x="67548" y="180403"/>
                  </a:cubicBezTo>
                  <a:cubicBezTo>
                    <a:pt x="67498" y="177860"/>
                    <a:pt x="67542" y="175316"/>
                    <a:pt x="67678" y="172780"/>
                  </a:cubicBezTo>
                  <a:cubicBezTo>
                    <a:pt x="65095" y="115045"/>
                    <a:pt x="109806" y="66145"/>
                    <a:pt x="167540" y="63565"/>
                  </a:cubicBezTo>
                  <a:cubicBezTo>
                    <a:pt x="169754" y="63466"/>
                    <a:pt x="171971" y="63438"/>
                    <a:pt x="174185" y="63478"/>
                  </a:cubicBezTo>
                  <a:cubicBezTo>
                    <a:pt x="210984" y="61596"/>
                    <a:pt x="245961" y="79619"/>
                    <a:pt x="265787" y="110677"/>
                  </a:cubicBezTo>
                  <a:lnTo>
                    <a:pt x="327890" y="84593"/>
                  </a:lnTo>
                  <a:cubicBezTo>
                    <a:pt x="295711" y="29921"/>
                    <a:pt x="236012" y="-2553"/>
                    <a:pt x="172632" y="133"/>
                  </a:cubicBezTo>
                  <a:cubicBezTo>
                    <a:pt x="77282" y="133"/>
                    <a:pt x="-14" y="77430"/>
                    <a:pt x="-14" y="172780"/>
                  </a:cubicBezTo>
                  <a:cubicBezTo>
                    <a:pt x="-14" y="268129"/>
                    <a:pt x="77282" y="345426"/>
                    <a:pt x="172632" y="345426"/>
                  </a:cubicBezTo>
                  <a:cubicBezTo>
                    <a:pt x="258757" y="350068"/>
                    <a:pt x="334305" y="288499"/>
                    <a:pt x="347142" y="203210"/>
                  </a:cubicBezTo>
                  <a:lnTo>
                    <a:pt x="275724" y="203210"/>
                  </a:lnTo>
                  <a:cubicBezTo>
                    <a:pt x="265116" y="251200"/>
                    <a:pt x="221750" y="284770"/>
                    <a:pt x="172632" y="283013"/>
                  </a:cubicBez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75" name="CaixaDeTexto 14">
            <a:extLst>
              <a:ext uri="{FF2B5EF4-FFF2-40B4-BE49-F238E27FC236}">
                <a16:creationId xmlns:a16="http://schemas.microsoft.com/office/drawing/2014/main" id="{3811C922-5941-52D4-E65E-EF69909FB8B6}"/>
              </a:ext>
            </a:extLst>
          </p:cNvPr>
          <p:cNvSpPr txBox="1"/>
          <p:nvPr/>
        </p:nvSpPr>
        <p:spPr>
          <a:xfrm>
            <a:off x="8346719" y="2890391"/>
            <a:ext cx="362372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defTabSz="509351">
              <a:defRPr/>
            </a:pPr>
            <a:r>
              <a:rPr lang="en-US" sz="3200" b="1" dirty="0">
                <a:ea typeface="+mn-lt"/>
                <a:cs typeface="+mn-lt"/>
              </a:rPr>
              <a:t>MATERIALS AND METHODS</a:t>
            </a:r>
            <a:r>
              <a:rPr lang="pt-BR" sz="3200" b="1" dirty="0">
                <a:ea typeface="+mn-lt"/>
                <a:cs typeface="+mn-lt"/>
              </a:rPr>
              <a:t> </a:t>
            </a:r>
            <a:endParaRPr lang="pt-B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2B6C71-FE72-AACF-EE5C-BFA2BD43682D}"/>
              </a:ext>
            </a:extLst>
          </p:cNvPr>
          <p:cNvSpPr/>
          <p:nvPr/>
        </p:nvSpPr>
        <p:spPr>
          <a:xfrm>
            <a:off x="4096554" y="1530485"/>
            <a:ext cx="3272687" cy="4016025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4980C2-ECA3-D28C-28AB-F401124BF608}"/>
              </a:ext>
            </a:extLst>
          </p:cNvPr>
          <p:cNvSpPr/>
          <p:nvPr/>
        </p:nvSpPr>
        <p:spPr>
          <a:xfrm>
            <a:off x="2812754" y="1311489"/>
            <a:ext cx="4129002" cy="3802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6" name="CaixaDeTexto 14">
            <a:extLst>
              <a:ext uri="{FF2B5EF4-FFF2-40B4-BE49-F238E27FC236}">
                <a16:creationId xmlns:a16="http://schemas.microsoft.com/office/drawing/2014/main" id="{B88B210E-D357-D0C9-EB40-478465CB11BC}"/>
              </a:ext>
            </a:extLst>
          </p:cNvPr>
          <p:cNvSpPr txBox="1"/>
          <p:nvPr/>
        </p:nvSpPr>
        <p:spPr>
          <a:xfrm>
            <a:off x="2841774" y="1343566"/>
            <a:ext cx="4099982" cy="3770263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marL="0" marR="0" lvl="0" indent="0" algn="ctr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39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02</a:t>
            </a:r>
            <a:endParaRPr kumimoji="0" lang="pt-BR" sz="23900" b="1" i="0" u="none" strike="noStrike" kern="1200" cap="none" spc="0" normalizeH="0" baseline="0" noProof="0" dirty="0">
              <a:ln>
                <a:noFill/>
              </a:ln>
              <a:solidFill>
                <a:srgbClr val="0D28C2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A70CB7-776A-731B-1D23-CF3DC1DB6379}"/>
              </a:ext>
            </a:extLst>
          </p:cNvPr>
          <p:cNvGrpSpPr/>
          <p:nvPr/>
        </p:nvGrpSpPr>
        <p:grpSpPr>
          <a:xfrm>
            <a:off x="7152099" y="3257781"/>
            <a:ext cx="556789" cy="342438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DA2CF78-0065-8CC5-6282-F8217EEAFC93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99159A4-3310-4410-00D7-9C9D1746A946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57FE14-D30A-CDC3-524B-CE2EDEA934A4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E894E0F-AB55-D96D-81BF-2A68107669CC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46E9B1F-85A1-9EC9-2ED2-A68B5E803F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MATERIALS AND METHODS </a:t>
            </a:r>
          </a:p>
          <a:p>
            <a:pPr defTabSz="509351">
              <a:defRPr/>
            </a:pPr>
            <a:endParaRPr lang="pt-BR" sz="2400" b="1" dirty="0">
              <a:solidFill>
                <a:srgbClr val="0D28C2"/>
              </a:solidFill>
              <a:ea typeface="Verdana"/>
              <a:cs typeface="Arial"/>
            </a:endParaRP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7C05F5-1E2E-A2EF-52FC-19F5DA99B95E}"/>
              </a:ext>
            </a:extLst>
          </p:cNvPr>
          <p:cNvSpPr txBox="1"/>
          <p:nvPr/>
        </p:nvSpPr>
        <p:spPr>
          <a:xfrm>
            <a:off x="971994" y="2869004"/>
            <a:ext cx="4573660" cy="284443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ea typeface="Verdana"/>
                <a:cs typeface="Arial"/>
              </a:rPr>
              <a:t>The </a:t>
            </a:r>
            <a:r>
              <a:rPr lang="pt-BR" sz="2000" dirty="0" err="1">
                <a:ea typeface="Verdana"/>
                <a:cs typeface="Arial"/>
              </a:rPr>
              <a:t>development</a:t>
            </a:r>
            <a:r>
              <a:rPr lang="pt-BR" sz="2000" dirty="0">
                <a:ea typeface="Verdana"/>
                <a:cs typeface="Arial"/>
              </a:rPr>
              <a:t> </a:t>
            </a:r>
            <a:r>
              <a:rPr lang="pt-BR" sz="2000" dirty="0" err="1">
                <a:ea typeface="Verdana"/>
                <a:cs typeface="Arial"/>
              </a:rPr>
              <a:t>is</a:t>
            </a:r>
            <a:r>
              <a:rPr lang="pt-BR" sz="2000" dirty="0">
                <a:ea typeface="Verdana"/>
                <a:cs typeface="Arial"/>
              </a:rPr>
              <a:t> </a:t>
            </a:r>
            <a:r>
              <a:rPr lang="pt-BR" sz="2000" dirty="0" err="1">
                <a:ea typeface="Verdana"/>
                <a:cs typeface="Arial"/>
              </a:rPr>
              <a:t>based</a:t>
            </a:r>
            <a:r>
              <a:rPr lang="pt-BR" sz="2000" dirty="0">
                <a:ea typeface="Verdana"/>
                <a:cs typeface="Arial"/>
              </a:rPr>
              <a:t> </a:t>
            </a:r>
            <a:r>
              <a:rPr lang="pt-BR" sz="2000" dirty="0" err="1">
                <a:ea typeface="Verdana"/>
                <a:cs typeface="Arial"/>
              </a:rPr>
              <a:t>on</a:t>
            </a:r>
            <a:r>
              <a:rPr lang="pt-BR" sz="2000" dirty="0">
                <a:ea typeface="Verdana"/>
                <a:cs typeface="Arial"/>
              </a:rPr>
              <a:t> </a:t>
            </a:r>
            <a:r>
              <a:rPr lang="pt-BR" sz="2000" dirty="0" err="1">
                <a:ea typeface="Verdana"/>
                <a:cs typeface="Arial"/>
              </a:rPr>
              <a:t>the</a:t>
            </a:r>
            <a:r>
              <a:rPr lang="pt-BR" sz="2000" dirty="0">
                <a:ea typeface="Verdana"/>
                <a:cs typeface="Arial"/>
              </a:rPr>
              <a:t> CRISP-DM </a:t>
            </a:r>
            <a:r>
              <a:rPr lang="pt-BR" sz="2000" dirty="0" err="1">
                <a:ea typeface="Verdana"/>
                <a:cs typeface="Arial"/>
              </a:rPr>
              <a:t>methodology</a:t>
            </a:r>
            <a:r>
              <a:rPr lang="pt-BR" sz="2000" dirty="0">
                <a:ea typeface="Verdana"/>
                <a:cs typeface="Arial"/>
              </a:rPr>
              <a:t> </a:t>
            </a:r>
            <a:endParaRPr lang="pt-BR" sz="2000" dirty="0" err="1">
              <a:ea typeface="Verdan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BR" sz="2000" dirty="0">
              <a:ea typeface="Verdana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ea typeface="Verdana"/>
                <a:cs typeface="Arial"/>
              </a:rPr>
              <a:t>(Cross </a:t>
            </a:r>
            <a:r>
              <a:rPr lang="pt-BR" sz="2000" dirty="0" err="1">
                <a:ea typeface="Verdana"/>
                <a:cs typeface="Arial"/>
              </a:rPr>
              <a:t>Industry</a:t>
            </a:r>
            <a:r>
              <a:rPr lang="pt-BR" sz="2000" dirty="0">
                <a:ea typeface="Verdana"/>
                <a:cs typeface="Arial"/>
              </a:rPr>
              <a:t> Standard </a:t>
            </a:r>
            <a:r>
              <a:rPr lang="pt-BR" sz="2000" dirty="0" err="1">
                <a:ea typeface="Verdana"/>
                <a:cs typeface="Arial"/>
              </a:rPr>
              <a:t>Process</a:t>
            </a:r>
            <a:r>
              <a:rPr lang="pt-BR" sz="2000" dirty="0">
                <a:ea typeface="Verdana"/>
                <a:cs typeface="Arial"/>
              </a:rPr>
              <a:t> for Data Mining).</a:t>
            </a:r>
            <a:endParaRPr lang="pt-BR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defTabSz="914126">
              <a:lnSpc>
                <a:spcPts val="1800"/>
              </a:lnSpc>
              <a:defRPr/>
            </a:pPr>
            <a:endParaRPr lang="pt-BR" sz="1400" dirty="0">
              <a:ea typeface="Verdana"/>
              <a:cs typeface="Arial"/>
            </a:endParaRPr>
          </a:p>
          <a:p>
            <a:pPr lvl="0" defTabSz="914126">
              <a:lnSpc>
                <a:spcPts val="1800"/>
              </a:lnSpc>
              <a:buClr>
                <a:srgbClr val="0D28C2"/>
              </a:buClr>
              <a:buSzPct val="120000"/>
              <a:defRPr/>
            </a:pPr>
            <a:endParaRPr lang="pt-PT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865B21-5B81-7039-D913-D588760CFC5C}"/>
              </a:ext>
            </a:extLst>
          </p:cNvPr>
          <p:cNvGrpSpPr/>
          <p:nvPr/>
        </p:nvGrpSpPr>
        <p:grpSpPr>
          <a:xfrm flipH="1">
            <a:off x="10949609" y="3221825"/>
            <a:ext cx="673715" cy="414350"/>
            <a:chOff x="1462693" y="1423987"/>
            <a:chExt cx="6520589" cy="4010310"/>
          </a:xfrm>
          <a:solidFill>
            <a:srgbClr val="0D28C2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DEF47D-EF82-223D-151A-4F24429BF97C}"/>
                </a:ext>
              </a:extLst>
            </p:cNvPr>
            <p:cNvSpPr/>
            <p:nvPr/>
          </p:nvSpPr>
          <p:spPr>
            <a:xfrm>
              <a:off x="5761386" y="1423987"/>
              <a:ext cx="2221896" cy="2261996"/>
            </a:xfrm>
            <a:custGeom>
              <a:avLst/>
              <a:gdLst>
                <a:gd name="connsiteX0" fmla="*/ 306038 w 2221896"/>
                <a:gd name="connsiteY0" fmla="*/ 0 h 2261996"/>
                <a:gd name="connsiteX1" fmla="*/ 0 w 2221896"/>
                <a:gd name="connsiteY1" fmla="*/ 311658 h 2261996"/>
                <a:gd name="connsiteX2" fmla="*/ 1915859 w 2221896"/>
                <a:gd name="connsiteY2" fmla="*/ 2261997 h 2261996"/>
                <a:gd name="connsiteX3" fmla="*/ 2221897 w 2221896"/>
                <a:gd name="connsiteY3" fmla="*/ 1950625 h 2261996"/>
                <a:gd name="connsiteX4" fmla="*/ 306038 w 2221896"/>
                <a:gd name="connsiteY4" fmla="*/ 0 h 226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1896" h="2261996">
                  <a:moveTo>
                    <a:pt x="306038" y="0"/>
                  </a:moveTo>
                  <a:lnTo>
                    <a:pt x="0" y="311658"/>
                  </a:lnTo>
                  <a:lnTo>
                    <a:pt x="1915859" y="2261997"/>
                  </a:lnTo>
                  <a:lnTo>
                    <a:pt x="2221897" y="1950625"/>
                  </a:lnTo>
                  <a:lnTo>
                    <a:pt x="3060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900510-03B3-F0D5-CEDC-0F18F6186102}"/>
                </a:ext>
              </a:extLst>
            </p:cNvPr>
            <p:cNvSpPr/>
            <p:nvPr/>
          </p:nvSpPr>
          <p:spPr>
            <a:xfrm>
              <a:off x="5653944" y="3534155"/>
              <a:ext cx="1866614" cy="1900142"/>
            </a:xfrm>
            <a:custGeom>
              <a:avLst/>
              <a:gdLst>
                <a:gd name="connsiteX0" fmla="*/ 0 w 1866614"/>
                <a:gd name="connsiteY0" fmla="*/ 1588484 h 1900142"/>
                <a:gd name="connsiteX1" fmla="*/ 306038 w 1866614"/>
                <a:gd name="connsiteY1" fmla="*/ 1900142 h 1900142"/>
                <a:gd name="connsiteX2" fmla="*/ 1866614 w 1866614"/>
                <a:gd name="connsiteY2" fmla="*/ 311658 h 1900142"/>
                <a:gd name="connsiteX3" fmla="*/ 1560386 w 1866614"/>
                <a:gd name="connsiteY3" fmla="*/ 0 h 1900142"/>
                <a:gd name="connsiteX4" fmla="*/ 0 w 1866614"/>
                <a:gd name="connsiteY4" fmla="*/ 1588484 h 190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6614" h="1900142">
                  <a:moveTo>
                    <a:pt x="0" y="1588484"/>
                  </a:moveTo>
                  <a:lnTo>
                    <a:pt x="306038" y="1900142"/>
                  </a:lnTo>
                  <a:lnTo>
                    <a:pt x="1866614" y="311658"/>
                  </a:lnTo>
                  <a:lnTo>
                    <a:pt x="1560386" y="0"/>
                  </a:lnTo>
                  <a:lnTo>
                    <a:pt x="0" y="15884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CAA6C57-B116-A5F7-5E4F-A3B7998BB561}"/>
                </a:ext>
              </a:extLst>
            </p:cNvPr>
            <p:cNvSpPr/>
            <p:nvPr/>
          </p:nvSpPr>
          <p:spPr>
            <a:xfrm>
              <a:off x="4205287" y="3164775"/>
              <a:ext cx="2730531" cy="477202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2159916-7B07-2B9A-ABB5-404BB42F97FB}"/>
                </a:ext>
              </a:extLst>
            </p:cNvPr>
            <p:cNvSpPr/>
            <p:nvPr/>
          </p:nvSpPr>
          <p:spPr>
            <a:xfrm>
              <a:off x="1462693" y="3164772"/>
              <a:ext cx="2730534" cy="477201"/>
            </a:xfrm>
            <a:custGeom>
              <a:avLst/>
              <a:gdLst>
                <a:gd name="connsiteX0" fmla="*/ 0 w 2730531"/>
                <a:gd name="connsiteY0" fmla="*/ 33528 h 477202"/>
                <a:gd name="connsiteX1" fmla="*/ 0 w 2730531"/>
                <a:gd name="connsiteY1" fmla="*/ 477203 h 477202"/>
                <a:gd name="connsiteX2" fmla="*/ 2730532 w 2730531"/>
                <a:gd name="connsiteY2" fmla="*/ 437769 h 477202"/>
                <a:gd name="connsiteX3" fmla="*/ 2708243 w 2730531"/>
                <a:gd name="connsiteY3" fmla="*/ 0 h 477202"/>
                <a:gd name="connsiteX4" fmla="*/ 0 w 2730531"/>
                <a:gd name="connsiteY4" fmla="*/ 33528 h 47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31" h="477202">
                  <a:moveTo>
                    <a:pt x="0" y="33528"/>
                  </a:moveTo>
                  <a:lnTo>
                    <a:pt x="0" y="477203"/>
                  </a:lnTo>
                  <a:lnTo>
                    <a:pt x="2730532" y="437769"/>
                  </a:lnTo>
                  <a:lnTo>
                    <a:pt x="2708243" y="0"/>
                  </a:lnTo>
                  <a:lnTo>
                    <a:pt x="0" y="3352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" name="Imagem 2">
            <a:extLst>
              <a:ext uri="{FF2B5EF4-FFF2-40B4-BE49-F238E27FC236}">
                <a16:creationId xmlns:a16="http://schemas.microsoft.com/office/drawing/2014/main" id="{62387FD9-6E85-7727-52FD-BDB2871BF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118" y="1717210"/>
            <a:ext cx="4727274" cy="437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7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9">
            <a:extLst>
              <a:ext uri="{FF2B5EF4-FFF2-40B4-BE49-F238E27FC236}">
                <a16:creationId xmlns:a16="http://schemas.microsoft.com/office/drawing/2014/main" id="{EBFD2350-1778-F6FE-1CA0-51B4EF156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41" y="680422"/>
            <a:ext cx="6538822" cy="602041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25B00E6-CFC9-A0D4-2120-256DC26EFEA2}"/>
              </a:ext>
            </a:extLst>
          </p:cNvPr>
          <p:cNvSpPr/>
          <p:nvPr/>
        </p:nvSpPr>
        <p:spPr>
          <a:xfrm>
            <a:off x="11338560" y="0"/>
            <a:ext cx="853440" cy="6858000"/>
          </a:xfrm>
          <a:prstGeom prst="rect">
            <a:avLst/>
          </a:prstGeom>
          <a:solidFill>
            <a:srgbClr val="0D2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628FC-79B5-AA45-410A-43D4FF8E8C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71209" y="5563037"/>
            <a:ext cx="1402582" cy="83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CB9094-282B-EF06-A4CF-DFB531D9A901}"/>
              </a:ext>
            </a:extLst>
          </p:cNvPr>
          <p:cNvGrpSpPr/>
          <p:nvPr/>
        </p:nvGrpSpPr>
        <p:grpSpPr>
          <a:xfrm rot="5400000" flipH="1">
            <a:off x="306413" y="76225"/>
            <a:ext cx="298804" cy="911638"/>
            <a:chOff x="1406152" y="4603606"/>
            <a:chExt cx="253346" cy="772948"/>
          </a:xfrm>
          <a:solidFill>
            <a:schemeClr val="tx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193AE2-16AB-6864-4223-147B2E72D59B}"/>
                </a:ext>
              </a:extLst>
            </p:cNvPr>
            <p:cNvSpPr/>
            <p:nvPr/>
          </p:nvSpPr>
          <p:spPr>
            <a:xfrm>
              <a:off x="1406152" y="4850646"/>
              <a:ext cx="253346" cy="525908"/>
            </a:xfrm>
            <a:custGeom>
              <a:avLst/>
              <a:gdLst>
                <a:gd name="connsiteX0" fmla="*/ 0 w 74834"/>
                <a:gd name="connsiteY0" fmla="*/ 0 h 335667"/>
                <a:gd name="connsiteX1" fmla="*/ 74834 w 74834"/>
                <a:gd name="connsiteY1" fmla="*/ 0 h 335667"/>
                <a:gd name="connsiteX2" fmla="*/ 74834 w 74834"/>
                <a:gd name="connsiteY2" fmla="*/ 335667 h 335667"/>
                <a:gd name="connsiteX3" fmla="*/ 0 w 74834"/>
                <a:gd name="connsiteY3" fmla="*/ 335667 h 33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335667">
                  <a:moveTo>
                    <a:pt x="0" y="0"/>
                  </a:moveTo>
                  <a:lnTo>
                    <a:pt x="74834" y="0"/>
                  </a:lnTo>
                  <a:lnTo>
                    <a:pt x="74834" y="335667"/>
                  </a:lnTo>
                  <a:lnTo>
                    <a:pt x="0" y="335667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E763EC-8BC2-67B8-1C6A-823E6D16F7CB}"/>
                </a:ext>
              </a:extLst>
            </p:cNvPr>
            <p:cNvSpPr/>
            <p:nvPr/>
          </p:nvSpPr>
          <p:spPr>
            <a:xfrm>
              <a:off x="1406152" y="4603606"/>
              <a:ext cx="253346" cy="93555"/>
            </a:xfrm>
            <a:custGeom>
              <a:avLst/>
              <a:gdLst>
                <a:gd name="connsiteX0" fmla="*/ 0 w 74834"/>
                <a:gd name="connsiteY0" fmla="*/ 0 h 27635"/>
                <a:gd name="connsiteX1" fmla="*/ 74834 w 74834"/>
                <a:gd name="connsiteY1" fmla="*/ 0 h 27635"/>
                <a:gd name="connsiteX2" fmla="*/ 74834 w 74834"/>
                <a:gd name="connsiteY2" fmla="*/ 27636 h 27635"/>
                <a:gd name="connsiteX3" fmla="*/ 0 w 74834"/>
                <a:gd name="connsiteY3" fmla="*/ 27636 h 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834" h="27635">
                  <a:moveTo>
                    <a:pt x="0" y="0"/>
                  </a:moveTo>
                  <a:lnTo>
                    <a:pt x="74834" y="0"/>
                  </a:lnTo>
                  <a:lnTo>
                    <a:pt x="74834" y="27636"/>
                  </a:lnTo>
                  <a:lnTo>
                    <a:pt x="0" y="27636"/>
                  </a:lnTo>
                  <a:close/>
                </a:path>
              </a:pathLst>
            </a:custGeom>
            <a:grpFill/>
            <a:ln w="310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8" name="CaixaDeTexto 14">
            <a:extLst>
              <a:ext uri="{FF2B5EF4-FFF2-40B4-BE49-F238E27FC236}">
                <a16:creationId xmlns:a16="http://schemas.microsoft.com/office/drawing/2014/main" id="{90AB0208-1BED-1600-CBF6-47E9FCD0E96C}"/>
              </a:ext>
            </a:extLst>
          </p:cNvPr>
          <p:cNvSpPr txBox="1"/>
          <p:nvPr/>
        </p:nvSpPr>
        <p:spPr>
          <a:xfrm>
            <a:off x="1029502" y="282201"/>
            <a:ext cx="902889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09351">
              <a:defRPr/>
            </a:pPr>
            <a:r>
              <a:rPr lang="pt-BR" sz="2400" b="1" dirty="0">
                <a:solidFill>
                  <a:srgbClr val="0D28C2"/>
                </a:solidFill>
                <a:latin typeface="Century Gothic" panose="020F0302020204030204"/>
                <a:ea typeface="Verdana"/>
                <a:cs typeface="Arial"/>
              </a:rPr>
              <a:t>MATERIALS AND METHODS </a:t>
            </a:r>
          </a:p>
          <a:p>
            <a:pPr defTabSz="509351">
              <a:defRPr/>
            </a:pPr>
            <a:endParaRPr lang="pt-BR" sz="2400" b="1" dirty="0">
              <a:solidFill>
                <a:srgbClr val="0D28C2"/>
              </a:solidFill>
              <a:ea typeface="Verdana"/>
              <a:cs typeface="Arial"/>
            </a:endParaRPr>
          </a:p>
        </p:txBody>
      </p:sp>
      <p:sp>
        <p:nvSpPr>
          <p:cNvPr id="9" name="CaixaDeTexto 14">
            <a:extLst>
              <a:ext uri="{FF2B5EF4-FFF2-40B4-BE49-F238E27FC236}">
                <a16:creationId xmlns:a16="http://schemas.microsoft.com/office/drawing/2014/main" id="{8A3059EE-086A-6993-8386-AD72AC9A2BCC}"/>
              </a:ext>
            </a:extLst>
          </p:cNvPr>
          <p:cNvSpPr txBox="1"/>
          <p:nvPr/>
        </p:nvSpPr>
        <p:spPr>
          <a:xfrm>
            <a:off x="1029502" y="682182"/>
            <a:ext cx="90288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5093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b="0" i="0" u="none" strike="noStrike" kern="1200" cap="none" spc="20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7C05F5-1E2E-A2EF-52FC-19F5DA99B95E}"/>
              </a:ext>
            </a:extLst>
          </p:cNvPr>
          <p:cNvSpPr txBox="1"/>
          <p:nvPr/>
        </p:nvSpPr>
        <p:spPr>
          <a:xfrm>
            <a:off x="717994" y="1991549"/>
            <a:ext cx="4659924" cy="37677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126">
              <a:lnSpc>
                <a:spcPct val="150000"/>
              </a:lnSpc>
              <a:defRPr/>
            </a:pP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The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diagram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represents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the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flow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and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structure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of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the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project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>
                <a:latin typeface="Century Gothic" panose="020F0302020204030204"/>
                <a:ea typeface="Verdana"/>
                <a:cs typeface="Arial"/>
              </a:rPr>
              <a:t>visually. </a:t>
            </a:r>
            <a:endParaRPr lang="pt-BR">
              <a:latin typeface="Century Gothic" panose="020F0302020204030204"/>
              <a:ea typeface="Verdana"/>
              <a:cs typeface="Arial"/>
            </a:endParaRPr>
          </a:p>
          <a:p>
            <a:pPr defTabSz="914126">
              <a:lnSpc>
                <a:spcPct val="150000"/>
              </a:lnSpc>
              <a:defRPr/>
            </a:pPr>
            <a:endParaRPr lang="pt-BR" sz="2000" dirty="0">
              <a:latin typeface="Century Gothic" panose="020F0302020204030204"/>
              <a:ea typeface="Verdana"/>
              <a:cs typeface="Arial"/>
            </a:endParaRPr>
          </a:p>
          <a:p>
            <a:pPr defTabSz="914126">
              <a:lnSpc>
                <a:spcPct val="150000"/>
              </a:lnSpc>
              <a:defRPr/>
            </a:pP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The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development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of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this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study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is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done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in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python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,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given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its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flexibility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,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simplicity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,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and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strong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packages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to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deal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with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data </a:t>
            </a:r>
            <a:r>
              <a:rPr lang="pt-BR" sz="2000" dirty="0" err="1">
                <a:latin typeface="Century Gothic" panose="020F0302020204030204"/>
                <a:ea typeface="Verdana"/>
                <a:cs typeface="Arial"/>
              </a:rPr>
              <a:t>stored</a:t>
            </a:r>
            <a:r>
              <a:rPr lang="pt-BR" sz="2000" dirty="0">
                <a:latin typeface="Century Gothic" panose="020F0302020204030204"/>
                <a:ea typeface="Verdana"/>
                <a:cs typeface="Arial"/>
              </a:rPr>
              <a:t> in networks. </a:t>
            </a:r>
            <a:endParaRPr lang="pt-BR">
              <a:ea typeface="Verdana"/>
              <a:cs typeface="Arial"/>
            </a:endParaRPr>
          </a:p>
          <a:p>
            <a:pPr defTabSz="914126">
              <a:lnSpc>
                <a:spcPts val="1800"/>
              </a:lnSpc>
              <a:defRPr/>
            </a:pPr>
            <a:endParaRPr lang="pt-BR" sz="1400" dirty="0"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defTabSz="914126">
              <a:lnSpc>
                <a:spcPts val="1800"/>
              </a:lnSpc>
              <a:buClr>
                <a:srgbClr val="0D28C2"/>
              </a:buClr>
              <a:buSzPct val="120000"/>
              <a:defRPr/>
            </a:pPr>
            <a:endParaRPr lang="pt-PT" sz="1400" dirty="0">
              <a:latin typeface="Century Gothic" panose="020F0302020204030204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41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SCTE">
      <a:dk1>
        <a:sysClr val="windowText" lastClr="000000"/>
      </a:dk1>
      <a:lt1>
        <a:sysClr val="window" lastClr="FFFFFF"/>
      </a:lt1>
      <a:dk2>
        <a:srgbClr val="0D28C2"/>
      </a:dk2>
      <a:lt2>
        <a:srgbClr val="F2F2F2"/>
      </a:lt2>
      <a:accent1>
        <a:srgbClr val="BFBFBF"/>
      </a:accent1>
      <a:accent2>
        <a:srgbClr val="14BFB8"/>
      </a:accent2>
      <a:accent3>
        <a:srgbClr val="25B748"/>
      </a:accent3>
      <a:accent4>
        <a:srgbClr val="E21F1B"/>
      </a:accent4>
      <a:accent5>
        <a:srgbClr val="F18D00"/>
      </a:accent5>
      <a:accent6>
        <a:srgbClr val="8517AC"/>
      </a:accent6>
      <a:hlink>
        <a:srgbClr val="14BFB8"/>
      </a:hlink>
      <a:folHlink>
        <a:srgbClr val="F18D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CTE Institucional_Template_V2.pptx" id="{6FC62CF6-86E5-4BB9-AB57-2505EB4A5825}" vid="{E6621D8A-16DA-4DB2-89A1-33B821A09A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fd847c5-d065-42fb-8d71-8e8e76b6cecd" xsi:nil="true"/>
    <lcf76f155ced4ddcb4097134ff3c332f xmlns="ce321ed5-9357-4d8b-b659-3b55fefed24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AC5AE0EB02C4C4DB9B600712442B36A" ma:contentTypeVersion="18" ma:contentTypeDescription="Criar um novo documento." ma:contentTypeScope="" ma:versionID="ab0f38833f4c87794ddc43305bd231e9">
  <xsd:schema xmlns:xsd="http://www.w3.org/2001/XMLSchema" xmlns:xs="http://www.w3.org/2001/XMLSchema" xmlns:p="http://schemas.microsoft.com/office/2006/metadata/properties" xmlns:ns2="ce321ed5-9357-4d8b-b659-3b55fefed243" xmlns:ns3="afd847c5-d065-42fb-8d71-8e8e76b6cecd" targetNamespace="http://schemas.microsoft.com/office/2006/metadata/properties" ma:root="true" ma:fieldsID="40f62638bf20c4c0193754c649475cb9" ns2:_="" ns3:_="">
    <xsd:import namespace="ce321ed5-9357-4d8b-b659-3b55fefed243"/>
    <xsd:import namespace="afd847c5-d065-42fb-8d71-8e8e76b6c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321ed5-9357-4d8b-b659-3b55fefed2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Etiquetas de Imagem" ma:readOnly="false" ma:fieldId="{5cf76f15-5ced-4ddc-b409-7134ff3c332f}" ma:taxonomyMulti="true" ma:sspId="66360a76-79ac-481f-9307-a903ec69f42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d847c5-d065-42fb-8d71-8e8e76b6c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b5bdb7b-b72e-43b3-b09d-515a9dfbd906}" ma:internalName="TaxCatchAll" ma:showField="CatchAllData" ma:web="afd847c5-d065-42fb-8d71-8e8e76b6cec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632365-7629-44D8-A9A0-42373F76F1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0CD879-0777-4CC5-B5B9-344F800D88B0}">
  <ds:schemaRefs>
    <ds:schemaRef ds:uri="afd847c5-d065-42fb-8d71-8e8e76b6cecd"/>
    <ds:schemaRef ds:uri="ce321ed5-9357-4d8b-b659-3b55fefed24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C7D88D-A387-437B-A169-C5FCBEA910E4}">
  <ds:schemaRefs>
    <ds:schemaRef ds:uri="afd847c5-d065-42fb-8d71-8e8e76b6cecd"/>
    <ds:schemaRef ds:uri="ce321ed5-9357-4d8b-b659-3b55fefed2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Template_Iscte</Template>
  <TotalTime>0</TotalTime>
  <Words>686</Words>
  <Application>Microsoft Office PowerPoint</Application>
  <PresentationFormat>Widescreen</PresentationFormat>
  <Paragraphs>167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Century Gothic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Miguel Sequeira</dc:creator>
  <cp:lastModifiedBy>Rodrigo Sarroeira</cp:lastModifiedBy>
  <cp:revision>1001</cp:revision>
  <dcterms:created xsi:type="dcterms:W3CDTF">2022-09-29T10:48:42Z</dcterms:created>
  <dcterms:modified xsi:type="dcterms:W3CDTF">2022-12-05T19:05:19Z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0x0101000AC5AE0EB02C4C4DB9B600712442B36A</vt:lpwstr>
  </property>
</Properties>
</file>